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0" r:id="rId4"/>
    <p:sldMasterId id="2147483648" r:id="rId5"/>
  </p:sldMasterIdLst>
  <p:notesMasterIdLst>
    <p:notesMasterId r:id="rId23"/>
  </p:notesMasterIdLst>
  <p:handoutMasterIdLst>
    <p:handoutMasterId r:id="rId24"/>
  </p:handoutMasterIdLst>
  <p:sldIdLst>
    <p:sldId id="317" r:id="rId6"/>
    <p:sldId id="298" r:id="rId7"/>
    <p:sldId id="283" r:id="rId8"/>
    <p:sldId id="299" r:id="rId9"/>
    <p:sldId id="300" r:id="rId10"/>
    <p:sldId id="301" r:id="rId11"/>
    <p:sldId id="303" r:id="rId12"/>
    <p:sldId id="305" r:id="rId13"/>
    <p:sldId id="310" r:id="rId14"/>
    <p:sldId id="307" r:id="rId15"/>
    <p:sldId id="309" r:id="rId16"/>
    <p:sldId id="314" r:id="rId17"/>
    <p:sldId id="315" r:id="rId18"/>
    <p:sldId id="311" r:id="rId19"/>
    <p:sldId id="313" r:id="rId20"/>
    <p:sldId id="308" r:id="rId21"/>
    <p:sldId id="316" r:id="rId2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1BB6B-2571-CEF1-3B16-65DB803F9268}" v="16" dt="2021-11-17T21:47:04.742"/>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5" autoAdjust="0"/>
    <p:restoredTop sz="94574" autoAdjust="0"/>
  </p:normalViewPr>
  <p:slideViewPr>
    <p:cSldViewPr snapToGrid="0">
      <p:cViewPr varScale="1">
        <p:scale>
          <a:sx n="114" d="100"/>
          <a:sy n="114" d="100"/>
        </p:scale>
        <p:origin x="47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0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11276-8576-4218-9A1B-B2F8ACB73A28}"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es-ES"/>
        </a:p>
      </dgm:t>
    </dgm:pt>
    <dgm:pt modelId="{983BA129-7EE9-4DD8-85D0-C741ADAA2093}">
      <dgm:prSet phldrT="[Texto]" custT="1"/>
      <dgm:spPr/>
      <dgm:t>
        <a:bodyPr/>
        <a:lstStyle/>
        <a:p>
          <a:r>
            <a:rPr lang="es-ES" sz="1200" b="1" dirty="0">
              <a:solidFill>
                <a:schemeClr val="tx1"/>
              </a:solidFill>
            </a:rPr>
            <a:t>CREATION OF THE GENDER EQUITY AND EQUALITY OFFICE (OIEG) 2011</a:t>
          </a:r>
        </a:p>
      </dgm:t>
    </dgm:pt>
    <dgm:pt modelId="{66301C09-A8D0-4383-A135-209CE6837245}" type="parTrans" cxnId="{2356ADE5-C2B6-487A-92C1-422DEC68DB27}">
      <dgm:prSet/>
      <dgm:spPr/>
      <dgm:t>
        <a:bodyPr/>
        <a:lstStyle/>
        <a:p>
          <a:endParaRPr lang="es-ES"/>
        </a:p>
      </dgm:t>
    </dgm:pt>
    <dgm:pt modelId="{FA810B5A-B73A-4DA0-959C-884A4F3B0AA1}" type="sibTrans" cxnId="{2356ADE5-C2B6-487A-92C1-422DEC68DB27}">
      <dgm:prSet/>
      <dgm:spPr/>
      <dgm:t>
        <a:bodyPr/>
        <a:lstStyle/>
        <a:p>
          <a:endParaRPr lang="es-ES"/>
        </a:p>
      </dgm:t>
    </dgm:pt>
    <dgm:pt modelId="{50BA0062-A69D-470E-8B72-C31683B4EFE1}">
      <dgm:prSet phldrT="[Texto]"/>
      <dgm:spPr/>
      <dgm:t>
        <a:bodyPr/>
        <a:lstStyle/>
        <a:p>
          <a:r>
            <a:rPr lang="es-ES" b="1" dirty="0">
              <a:solidFill>
                <a:schemeClr val="tx1"/>
              </a:solidFill>
            </a:rPr>
            <a:t>GENDER EQUITY AND EQUALITY POLICY 2003</a:t>
          </a:r>
        </a:p>
      </dgm:t>
    </dgm:pt>
    <dgm:pt modelId="{D7971388-4566-4A3E-B423-8001533AA5FB}" type="parTrans" cxnId="{6A54BA86-D2C1-4471-BD4E-CB78C492AD21}">
      <dgm:prSet/>
      <dgm:spPr/>
      <dgm:t>
        <a:bodyPr/>
        <a:lstStyle/>
        <a:p>
          <a:endParaRPr lang="es-ES"/>
        </a:p>
      </dgm:t>
    </dgm:pt>
    <dgm:pt modelId="{22C2BEE7-7009-49F1-95BC-A68D73F95E02}" type="sibTrans" cxnId="{6A54BA86-D2C1-4471-BD4E-CB78C492AD21}">
      <dgm:prSet/>
      <dgm:spPr/>
      <dgm:t>
        <a:bodyPr/>
        <a:lstStyle/>
        <a:p>
          <a:endParaRPr lang="es-ES"/>
        </a:p>
      </dgm:t>
    </dgm:pt>
    <dgm:pt modelId="{E90B01DF-70F0-4F95-9C19-9C30D41E74AC}">
      <dgm:prSet phldrT="[Texto]"/>
      <dgm:spPr/>
      <dgm:t>
        <a:bodyPr/>
        <a:lstStyle/>
        <a:p>
          <a:r>
            <a:rPr lang="es-ES" b="1" dirty="0">
              <a:solidFill>
                <a:schemeClr val="tx1"/>
              </a:solidFill>
            </a:rPr>
            <a:t>SECOND GENDER EQUITY AND EQUALITY POLICY 2013</a:t>
          </a:r>
        </a:p>
      </dgm:t>
    </dgm:pt>
    <dgm:pt modelId="{2CF05791-46E3-4C24-908D-CC4B46792DF8}" type="parTrans" cxnId="{6C460DF5-A75E-479C-93A5-7E4A958D4507}">
      <dgm:prSet/>
      <dgm:spPr/>
      <dgm:t>
        <a:bodyPr/>
        <a:lstStyle/>
        <a:p>
          <a:endParaRPr lang="es-ES"/>
        </a:p>
      </dgm:t>
    </dgm:pt>
    <dgm:pt modelId="{46B2741E-6BF4-4790-BCC0-8DC142C0C5A8}" type="sibTrans" cxnId="{6C460DF5-A75E-479C-93A5-7E4A958D4507}">
      <dgm:prSet/>
      <dgm:spPr/>
      <dgm:t>
        <a:bodyPr/>
        <a:lstStyle/>
        <a:p>
          <a:endParaRPr lang="es-ES"/>
        </a:p>
      </dgm:t>
    </dgm:pt>
    <dgm:pt modelId="{6C2D2A22-A83E-4E78-9CA3-A53301DFAF0B}">
      <dgm:prSet phldrT="[Texto]"/>
      <dgm:spPr/>
      <dgm:t>
        <a:bodyPr/>
        <a:lstStyle/>
        <a:p>
          <a:r>
            <a:rPr lang="es-ES" b="1" dirty="0">
              <a:solidFill>
                <a:schemeClr val="tx1"/>
              </a:solidFill>
            </a:rPr>
            <a:t>CARE FOR FEMALE VICTIMS OF GENDER-BASED VIOLENCE IN THE OIEG</a:t>
          </a:r>
        </a:p>
      </dgm:t>
    </dgm:pt>
    <dgm:pt modelId="{CAB5BD83-3716-42A6-BA2F-720C16BF2634}" type="parTrans" cxnId="{1442CF1F-4434-411B-9BBB-62BB095EC411}">
      <dgm:prSet/>
      <dgm:spPr/>
      <dgm:t>
        <a:bodyPr/>
        <a:lstStyle/>
        <a:p>
          <a:endParaRPr lang="es-ES"/>
        </a:p>
      </dgm:t>
    </dgm:pt>
    <dgm:pt modelId="{C0D74C58-827A-41A5-9644-FE006CCE331B}" type="sibTrans" cxnId="{1442CF1F-4434-411B-9BBB-62BB095EC411}">
      <dgm:prSet/>
      <dgm:spPr/>
      <dgm:t>
        <a:bodyPr/>
        <a:lstStyle/>
        <a:p>
          <a:endParaRPr lang="es-ES"/>
        </a:p>
      </dgm:t>
    </dgm:pt>
    <dgm:pt modelId="{5C00A197-90BF-441F-B957-68E29957821B}">
      <dgm:prSet phldrT="[Texto]"/>
      <dgm:spPr/>
      <dgm:t>
        <a:bodyPr/>
        <a:lstStyle/>
        <a:p>
          <a:r>
            <a:rPr lang="es-ES" b="1" dirty="0">
              <a:solidFill>
                <a:schemeClr val="tx1"/>
              </a:solidFill>
            </a:rPr>
            <a:t>GENDER TRAINING FOR POLICE OFFICERS</a:t>
          </a:r>
        </a:p>
      </dgm:t>
    </dgm:pt>
    <dgm:pt modelId="{EA7CCE61-5962-4CF7-A78B-45E936175AEC}" type="parTrans" cxnId="{2F155F6E-8035-4304-B48F-B168CB310B49}">
      <dgm:prSet/>
      <dgm:spPr/>
      <dgm:t>
        <a:bodyPr/>
        <a:lstStyle/>
        <a:p>
          <a:endParaRPr lang="es-ES"/>
        </a:p>
      </dgm:t>
    </dgm:pt>
    <dgm:pt modelId="{3BD7075F-359A-465E-95B1-9B233A6695DE}" type="sibTrans" cxnId="{2F155F6E-8035-4304-B48F-B168CB310B49}">
      <dgm:prSet/>
      <dgm:spPr/>
      <dgm:t>
        <a:bodyPr/>
        <a:lstStyle/>
        <a:p>
          <a:endParaRPr lang="es-ES"/>
        </a:p>
      </dgm:t>
    </dgm:pt>
    <dgm:pt modelId="{E68F70BF-10A8-413F-8947-B4C878185526}">
      <dgm:prSet/>
      <dgm:spPr>
        <a:solidFill>
          <a:schemeClr val="accent1">
            <a:lumMod val="60000"/>
            <a:lumOff val="40000"/>
          </a:schemeClr>
        </a:solidFill>
      </dgm:spPr>
      <dgm:t>
        <a:bodyPr/>
        <a:lstStyle/>
        <a:p>
          <a:r>
            <a:rPr lang="es-ES" b="1" dirty="0">
              <a:solidFill>
                <a:schemeClr val="tx1"/>
              </a:solidFill>
            </a:rPr>
            <a:t>SEXUAL HARASSMENT PROTOCOL AND BEST PRACTICES FOR THE PREVENTION OF SEXUAL HARASSMENT</a:t>
          </a:r>
        </a:p>
      </dgm:t>
    </dgm:pt>
    <dgm:pt modelId="{3427EE2D-C585-4ECC-8664-3D2D3115C748}" type="parTrans" cxnId="{2C38F073-B486-4BE2-897E-65A15E4FFA3B}">
      <dgm:prSet/>
      <dgm:spPr/>
      <dgm:t>
        <a:bodyPr/>
        <a:lstStyle/>
        <a:p>
          <a:endParaRPr lang="es-ES"/>
        </a:p>
      </dgm:t>
    </dgm:pt>
    <dgm:pt modelId="{58FB2A71-AE7D-4F2B-BB41-DB67193A389C}" type="sibTrans" cxnId="{2C38F073-B486-4BE2-897E-65A15E4FFA3B}">
      <dgm:prSet/>
      <dgm:spPr/>
      <dgm:t>
        <a:bodyPr/>
        <a:lstStyle/>
        <a:p>
          <a:endParaRPr lang="es-ES"/>
        </a:p>
      </dgm:t>
    </dgm:pt>
    <dgm:pt modelId="{8078089D-AD45-4C0B-A9E5-8AC8D21E4BD7}">
      <dgm:prSet/>
      <dgm:spPr>
        <a:solidFill>
          <a:schemeClr val="accent6">
            <a:lumMod val="20000"/>
            <a:lumOff val="80000"/>
          </a:schemeClr>
        </a:solidFill>
      </dgm:spPr>
      <dgm:t>
        <a:bodyPr/>
        <a:lstStyle/>
        <a:p>
          <a:r>
            <a:rPr lang="es-ES" b="1" dirty="0">
              <a:solidFill>
                <a:schemeClr val="tx1"/>
              </a:solidFill>
            </a:rPr>
            <a:t>MODIFICATIONS TO THE PROVISIONING OF WOMEN, VESTS, UNIFORMS, AND REGULATIONS ON ROLES AND UNIFORM USE</a:t>
          </a:r>
        </a:p>
      </dgm:t>
    </dgm:pt>
    <dgm:pt modelId="{9D7633FE-62E8-45AD-B45F-C97AD3B2C0D8}" type="parTrans" cxnId="{6859F73D-E121-46B7-A517-34F6C748C97C}">
      <dgm:prSet/>
      <dgm:spPr/>
      <dgm:t>
        <a:bodyPr/>
        <a:lstStyle/>
        <a:p>
          <a:endParaRPr lang="es-ES"/>
        </a:p>
      </dgm:t>
    </dgm:pt>
    <dgm:pt modelId="{B763A104-B271-42C6-AE98-F69737321B0F}" type="sibTrans" cxnId="{6859F73D-E121-46B7-A517-34F6C748C97C}">
      <dgm:prSet/>
      <dgm:spPr/>
      <dgm:t>
        <a:bodyPr/>
        <a:lstStyle/>
        <a:p>
          <a:endParaRPr lang="es-ES"/>
        </a:p>
      </dgm:t>
    </dgm:pt>
    <dgm:pt modelId="{A9C2B42A-A6EE-4DE1-9880-64F4AE2E4D1B}">
      <dgm:prSet/>
      <dgm:spPr>
        <a:solidFill>
          <a:schemeClr val="accent4">
            <a:lumMod val="20000"/>
            <a:lumOff val="80000"/>
          </a:schemeClr>
        </a:solidFill>
      </dgm:spPr>
      <dgm:t>
        <a:bodyPr/>
        <a:lstStyle/>
        <a:p>
          <a:r>
            <a:rPr lang="es-ES" b="1" dirty="0">
              <a:solidFill>
                <a:schemeClr val="tx1"/>
              </a:solidFill>
            </a:rPr>
            <a:t>CREATION OF SPECIAL UNITS FOR VIFA CARE FOR RESPONSE AND SERVICE TO THE COMMUNITY</a:t>
          </a:r>
        </a:p>
      </dgm:t>
    </dgm:pt>
    <dgm:pt modelId="{1D519EAD-172A-48F4-9743-5388D7E322D4}" type="parTrans" cxnId="{D08EBB08-3841-456C-BA6C-0F7641970CB7}">
      <dgm:prSet/>
      <dgm:spPr/>
      <dgm:t>
        <a:bodyPr/>
        <a:lstStyle/>
        <a:p>
          <a:endParaRPr lang="es-ES"/>
        </a:p>
      </dgm:t>
    </dgm:pt>
    <dgm:pt modelId="{4AF76A2D-8A42-42CE-819E-56DC74D6E36E}" type="sibTrans" cxnId="{D08EBB08-3841-456C-BA6C-0F7641970CB7}">
      <dgm:prSet/>
      <dgm:spPr/>
      <dgm:t>
        <a:bodyPr/>
        <a:lstStyle/>
        <a:p>
          <a:endParaRPr lang="es-ES"/>
        </a:p>
      </dgm:t>
    </dgm:pt>
    <dgm:pt modelId="{50E8C222-1A14-4315-854F-A0CC3EEFF2E7}">
      <dgm:prSet/>
      <dgm:spPr>
        <a:solidFill>
          <a:srgbClr val="00B0F0"/>
        </a:solidFill>
      </dgm:spPr>
      <dgm:t>
        <a:bodyPr/>
        <a:lstStyle/>
        <a:p>
          <a:r>
            <a:rPr lang="es-ES" b="1" dirty="0">
              <a:solidFill>
                <a:schemeClr val="tx1"/>
              </a:solidFill>
            </a:rPr>
            <a:t>PROJECT TO UPDATE THE GENDER EQUITY AND EQUALITY POLICY 2022 -2030</a:t>
          </a:r>
        </a:p>
      </dgm:t>
    </dgm:pt>
    <dgm:pt modelId="{E0DF0C78-25A7-4E81-A7A4-2E17C751CB03}" type="parTrans" cxnId="{C89A68AD-CDF6-4292-89BA-1385ECDAEB84}">
      <dgm:prSet/>
      <dgm:spPr/>
      <dgm:t>
        <a:bodyPr/>
        <a:lstStyle/>
        <a:p>
          <a:endParaRPr lang="es-ES"/>
        </a:p>
      </dgm:t>
    </dgm:pt>
    <dgm:pt modelId="{7F87C2CF-E652-43A8-8F49-CF44F820848D}" type="sibTrans" cxnId="{C89A68AD-CDF6-4292-89BA-1385ECDAEB84}">
      <dgm:prSet/>
      <dgm:spPr/>
      <dgm:t>
        <a:bodyPr/>
        <a:lstStyle/>
        <a:p>
          <a:endParaRPr lang="es-ES"/>
        </a:p>
      </dgm:t>
    </dgm:pt>
    <dgm:pt modelId="{2DCCFCBA-92C9-42C8-BE32-9CB07DBD171E}">
      <dgm:prSet/>
      <dgm:spPr>
        <a:solidFill>
          <a:schemeClr val="accent4">
            <a:lumMod val="60000"/>
            <a:lumOff val="40000"/>
          </a:schemeClr>
        </a:solidFill>
      </dgm:spPr>
      <dgm:t>
        <a:bodyPr/>
        <a:lstStyle/>
        <a:p>
          <a:r>
            <a:rPr lang="es-ES" b="1" dirty="0">
              <a:solidFill>
                <a:schemeClr val="tx1"/>
              </a:solidFill>
            </a:rPr>
            <a:t>MODIFICATION OF REGULATIONS TO INCLUDE NORMS ON PREGNANT WOMEN AND LACTATION PERIODS. CIRCULARS ON THE LGBTIQ+ POPULATION</a:t>
          </a:r>
        </a:p>
      </dgm:t>
    </dgm:pt>
    <dgm:pt modelId="{1E2E0536-453C-4BDA-AB68-78DA9691F680}" type="sibTrans" cxnId="{5C2568A6-9DE3-463D-AB50-74B856DA6AB3}">
      <dgm:prSet/>
      <dgm:spPr/>
      <dgm:t>
        <a:bodyPr/>
        <a:lstStyle/>
        <a:p>
          <a:endParaRPr lang="es-ES"/>
        </a:p>
      </dgm:t>
    </dgm:pt>
    <dgm:pt modelId="{D52DA8C4-5B32-44BF-B868-2AA982B040BD}" type="parTrans" cxnId="{5C2568A6-9DE3-463D-AB50-74B856DA6AB3}">
      <dgm:prSet/>
      <dgm:spPr/>
      <dgm:t>
        <a:bodyPr/>
        <a:lstStyle/>
        <a:p>
          <a:endParaRPr lang="es-ES"/>
        </a:p>
      </dgm:t>
    </dgm:pt>
    <dgm:pt modelId="{8DF9F98A-DCB1-457A-B005-A5405E5809C0}" type="pres">
      <dgm:prSet presAssocID="{02911276-8576-4218-9A1B-B2F8ACB73A28}" presName="Name0" presStyleCnt="0">
        <dgm:presLayoutVars>
          <dgm:dir/>
          <dgm:animLvl val="lvl"/>
          <dgm:resizeHandles val="exact"/>
        </dgm:presLayoutVars>
      </dgm:prSet>
      <dgm:spPr/>
    </dgm:pt>
    <dgm:pt modelId="{FB4AFB98-8042-460A-AD33-B33A08F6C7F7}" type="pres">
      <dgm:prSet presAssocID="{50E8C222-1A14-4315-854F-A0CC3EEFF2E7}" presName="boxAndChildren" presStyleCnt="0"/>
      <dgm:spPr/>
    </dgm:pt>
    <dgm:pt modelId="{14140BC8-3B20-4122-8A84-852824DC109B}" type="pres">
      <dgm:prSet presAssocID="{50E8C222-1A14-4315-854F-A0CC3EEFF2E7}" presName="parentTextBox" presStyleLbl="node1" presStyleIdx="0" presStyleCnt="10"/>
      <dgm:spPr/>
    </dgm:pt>
    <dgm:pt modelId="{E23850EB-F942-41D5-BAF1-00CE91FB3F6E}" type="pres">
      <dgm:prSet presAssocID="{4AF76A2D-8A42-42CE-819E-56DC74D6E36E}" presName="sp" presStyleCnt="0"/>
      <dgm:spPr/>
    </dgm:pt>
    <dgm:pt modelId="{EBA54B57-33C6-4BB4-B965-80104BC19941}" type="pres">
      <dgm:prSet presAssocID="{A9C2B42A-A6EE-4DE1-9880-64F4AE2E4D1B}" presName="arrowAndChildren" presStyleCnt="0"/>
      <dgm:spPr/>
    </dgm:pt>
    <dgm:pt modelId="{63098FD2-7EFC-4F69-86DA-518E5B1F9B39}" type="pres">
      <dgm:prSet presAssocID="{A9C2B42A-A6EE-4DE1-9880-64F4AE2E4D1B}" presName="parentTextArrow" presStyleLbl="node1" presStyleIdx="1" presStyleCnt="10"/>
      <dgm:spPr/>
    </dgm:pt>
    <dgm:pt modelId="{4423E0EE-4EFB-489C-85B7-139E89D1DD6B}" type="pres">
      <dgm:prSet presAssocID="{B763A104-B271-42C6-AE98-F69737321B0F}" presName="sp" presStyleCnt="0"/>
      <dgm:spPr/>
    </dgm:pt>
    <dgm:pt modelId="{53CAA581-9115-4BA7-889F-1C01C8D1970D}" type="pres">
      <dgm:prSet presAssocID="{8078089D-AD45-4C0B-A9E5-8AC8D21E4BD7}" presName="arrowAndChildren" presStyleCnt="0"/>
      <dgm:spPr/>
    </dgm:pt>
    <dgm:pt modelId="{0A7AA2CA-4DF5-4C3C-93FE-644EFB8887FD}" type="pres">
      <dgm:prSet presAssocID="{8078089D-AD45-4C0B-A9E5-8AC8D21E4BD7}" presName="parentTextArrow" presStyleLbl="node1" presStyleIdx="2" presStyleCnt="10"/>
      <dgm:spPr/>
    </dgm:pt>
    <dgm:pt modelId="{8CF57598-5E52-4A01-B789-AB8CDFAE0502}" type="pres">
      <dgm:prSet presAssocID="{1E2E0536-453C-4BDA-AB68-78DA9691F680}" presName="sp" presStyleCnt="0"/>
      <dgm:spPr/>
    </dgm:pt>
    <dgm:pt modelId="{4D6EEBCF-C5BB-4605-8988-CFA426230CF3}" type="pres">
      <dgm:prSet presAssocID="{2DCCFCBA-92C9-42C8-BE32-9CB07DBD171E}" presName="arrowAndChildren" presStyleCnt="0"/>
      <dgm:spPr/>
    </dgm:pt>
    <dgm:pt modelId="{24E649D8-F1E1-4107-B330-8EE00575A807}" type="pres">
      <dgm:prSet presAssocID="{2DCCFCBA-92C9-42C8-BE32-9CB07DBD171E}" presName="parentTextArrow" presStyleLbl="node1" presStyleIdx="3" presStyleCnt="10"/>
      <dgm:spPr/>
    </dgm:pt>
    <dgm:pt modelId="{30741854-F1B8-47E2-93FB-D47C10F49345}" type="pres">
      <dgm:prSet presAssocID="{58FB2A71-AE7D-4F2B-BB41-DB67193A389C}" presName="sp" presStyleCnt="0"/>
      <dgm:spPr/>
    </dgm:pt>
    <dgm:pt modelId="{CBC47907-D23F-4139-9ED9-8DED09C731CF}" type="pres">
      <dgm:prSet presAssocID="{E68F70BF-10A8-413F-8947-B4C878185526}" presName="arrowAndChildren" presStyleCnt="0"/>
      <dgm:spPr/>
    </dgm:pt>
    <dgm:pt modelId="{66036FBB-81B4-4E70-91CB-780502A00AF2}" type="pres">
      <dgm:prSet presAssocID="{E68F70BF-10A8-413F-8947-B4C878185526}" presName="parentTextArrow" presStyleLbl="node1" presStyleIdx="4" presStyleCnt="10"/>
      <dgm:spPr/>
    </dgm:pt>
    <dgm:pt modelId="{99ED39B2-F9E4-4C3D-9B8B-FD8BDB64427F}" type="pres">
      <dgm:prSet presAssocID="{3BD7075F-359A-465E-95B1-9B233A6695DE}" presName="sp" presStyleCnt="0"/>
      <dgm:spPr/>
    </dgm:pt>
    <dgm:pt modelId="{7A7C42D3-1E2B-45DB-AD2C-AD7C731CB276}" type="pres">
      <dgm:prSet presAssocID="{5C00A197-90BF-441F-B957-68E29957821B}" presName="arrowAndChildren" presStyleCnt="0"/>
      <dgm:spPr/>
    </dgm:pt>
    <dgm:pt modelId="{5305E28D-7FD4-4C6E-BE75-B47D1AAB1D22}" type="pres">
      <dgm:prSet presAssocID="{5C00A197-90BF-441F-B957-68E29957821B}" presName="parentTextArrow" presStyleLbl="node1" presStyleIdx="5" presStyleCnt="10" custLinFactNeighborX="396"/>
      <dgm:spPr/>
    </dgm:pt>
    <dgm:pt modelId="{DC8F5E0F-16DB-4786-8E0C-4021413C6AF1}" type="pres">
      <dgm:prSet presAssocID="{C0D74C58-827A-41A5-9644-FE006CCE331B}" presName="sp" presStyleCnt="0"/>
      <dgm:spPr/>
    </dgm:pt>
    <dgm:pt modelId="{6A41AFF4-DCFA-4B4C-B196-DA91C259F67A}" type="pres">
      <dgm:prSet presAssocID="{6C2D2A22-A83E-4E78-9CA3-A53301DFAF0B}" presName="arrowAndChildren" presStyleCnt="0"/>
      <dgm:spPr/>
    </dgm:pt>
    <dgm:pt modelId="{5BE85891-EF95-41B0-9EE5-ECA171CB0A3C}" type="pres">
      <dgm:prSet presAssocID="{6C2D2A22-A83E-4E78-9CA3-A53301DFAF0B}" presName="parentTextArrow" presStyleLbl="node1" presStyleIdx="6" presStyleCnt="10"/>
      <dgm:spPr/>
    </dgm:pt>
    <dgm:pt modelId="{52F5C151-5058-49F1-B71B-3DD33D7D3C52}" type="pres">
      <dgm:prSet presAssocID="{46B2741E-6BF4-4790-BCC0-8DC142C0C5A8}" presName="sp" presStyleCnt="0"/>
      <dgm:spPr/>
    </dgm:pt>
    <dgm:pt modelId="{8223E01C-54B3-4C80-B9D9-2CF7421BC51A}" type="pres">
      <dgm:prSet presAssocID="{E90B01DF-70F0-4F95-9C19-9C30D41E74AC}" presName="arrowAndChildren" presStyleCnt="0"/>
      <dgm:spPr/>
    </dgm:pt>
    <dgm:pt modelId="{3D20F873-C830-4BB8-8DB4-7DD7E065633F}" type="pres">
      <dgm:prSet presAssocID="{E90B01DF-70F0-4F95-9C19-9C30D41E74AC}" presName="parentTextArrow" presStyleLbl="node1" presStyleIdx="7" presStyleCnt="10"/>
      <dgm:spPr/>
    </dgm:pt>
    <dgm:pt modelId="{06264995-0AA8-4CC2-86BE-EBC32985EDC4}" type="pres">
      <dgm:prSet presAssocID="{22C2BEE7-7009-49F1-95BC-A68D73F95E02}" presName="sp" presStyleCnt="0"/>
      <dgm:spPr/>
    </dgm:pt>
    <dgm:pt modelId="{A375DE32-AE1D-4123-BD1B-E47998131041}" type="pres">
      <dgm:prSet presAssocID="{50BA0062-A69D-470E-8B72-C31683B4EFE1}" presName="arrowAndChildren" presStyleCnt="0"/>
      <dgm:spPr/>
    </dgm:pt>
    <dgm:pt modelId="{E1259C36-47CE-4B32-AA11-0BA54A0F8CE1}" type="pres">
      <dgm:prSet presAssocID="{50BA0062-A69D-470E-8B72-C31683B4EFE1}" presName="parentTextArrow" presStyleLbl="node1" presStyleIdx="8" presStyleCnt="10"/>
      <dgm:spPr/>
    </dgm:pt>
    <dgm:pt modelId="{513539BE-58DF-4B5A-9424-8A4BD3E455C1}" type="pres">
      <dgm:prSet presAssocID="{FA810B5A-B73A-4DA0-959C-884A4F3B0AA1}" presName="sp" presStyleCnt="0"/>
      <dgm:spPr/>
    </dgm:pt>
    <dgm:pt modelId="{F64EA1C3-38EB-4FE4-833E-4A522119528B}" type="pres">
      <dgm:prSet presAssocID="{983BA129-7EE9-4DD8-85D0-C741ADAA2093}" presName="arrowAndChildren" presStyleCnt="0"/>
      <dgm:spPr/>
    </dgm:pt>
    <dgm:pt modelId="{1C215FDF-097C-4BD1-8581-D9962F904C9F}" type="pres">
      <dgm:prSet presAssocID="{983BA129-7EE9-4DD8-85D0-C741ADAA2093}" presName="parentTextArrow" presStyleLbl="node1" presStyleIdx="9" presStyleCnt="10" custScaleY="100000"/>
      <dgm:spPr/>
    </dgm:pt>
  </dgm:ptLst>
  <dgm:cxnLst>
    <dgm:cxn modelId="{D08EBB08-3841-456C-BA6C-0F7641970CB7}" srcId="{02911276-8576-4218-9A1B-B2F8ACB73A28}" destId="{A9C2B42A-A6EE-4DE1-9880-64F4AE2E4D1B}" srcOrd="8" destOrd="0" parTransId="{1D519EAD-172A-48F4-9743-5388D7E322D4}" sibTransId="{4AF76A2D-8A42-42CE-819E-56DC74D6E36E}"/>
    <dgm:cxn modelId="{23527C0D-01C4-4C83-83F2-538998EF7A04}" type="presOf" srcId="{983BA129-7EE9-4DD8-85D0-C741ADAA2093}" destId="{1C215FDF-097C-4BD1-8581-D9962F904C9F}" srcOrd="0" destOrd="0" presId="urn:microsoft.com/office/officeart/2005/8/layout/process4"/>
    <dgm:cxn modelId="{1442CF1F-4434-411B-9BBB-62BB095EC411}" srcId="{02911276-8576-4218-9A1B-B2F8ACB73A28}" destId="{6C2D2A22-A83E-4E78-9CA3-A53301DFAF0B}" srcOrd="3" destOrd="0" parTransId="{CAB5BD83-3716-42A6-BA2F-720C16BF2634}" sibTransId="{C0D74C58-827A-41A5-9644-FE006CCE331B}"/>
    <dgm:cxn modelId="{82ED8329-BC26-4309-86A4-3529FCA05D4C}" type="presOf" srcId="{50BA0062-A69D-470E-8B72-C31683B4EFE1}" destId="{E1259C36-47CE-4B32-AA11-0BA54A0F8CE1}" srcOrd="0" destOrd="0" presId="urn:microsoft.com/office/officeart/2005/8/layout/process4"/>
    <dgm:cxn modelId="{6859F73D-E121-46B7-A517-34F6C748C97C}" srcId="{02911276-8576-4218-9A1B-B2F8ACB73A28}" destId="{8078089D-AD45-4C0B-A9E5-8AC8D21E4BD7}" srcOrd="7" destOrd="0" parTransId="{9D7633FE-62E8-45AD-B45F-C97AD3B2C0D8}" sibTransId="{B763A104-B271-42C6-AE98-F69737321B0F}"/>
    <dgm:cxn modelId="{6F3BF85B-A7A4-4543-A3A0-E54597AEE8C3}" type="presOf" srcId="{6C2D2A22-A83E-4E78-9CA3-A53301DFAF0B}" destId="{5BE85891-EF95-41B0-9EE5-ECA171CB0A3C}" srcOrd="0" destOrd="0" presId="urn:microsoft.com/office/officeart/2005/8/layout/process4"/>
    <dgm:cxn modelId="{83DEF762-8F00-4439-906D-2B4607E32E0B}" type="presOf" srcId="{E90B01DF-70F0-4F95-9C19-9C30D41E74AC}" destId="{3D20F873-C830-4BB8-8DB4-7DD7E065633F}" srcOrd="0" destOrd="0" presId="urn:microsoft.com/office/officeart/2005/8/layout/process4"/>
    <dgm:cxn modelId="{2F155F6E-8035-4304-B48F-B168CB310B49}" srcId="{02911276-8576-4218-9A1B-B2F8ACB73A28}" destId="{5C00A197-90BF-441F-B957-68E29957821B}" srcOrd="4" destOrd="0" parTransId="{EA7CCE61-5962-4CF7-A78B-45E936175AEC}" sibTransId="{3BD7075F-359A-465E-95B1-9B233A6695DE}"/>
    <dgm:cxn modelId="{2C38F073-B486-4BE2-897E-65A15E4FFA3B}" srcId="{02911276-8576-4218-9A1B-B2F8ACB73A28}" destId="{E68F70BF-10A8-413F-8947-B4C878185526}" srcOrd="5" destOrd="0" parTransId="{3427EE2D-C585-4ECC-8664-3D2D3115C748}" sibTransId="{58FB2A71-AE7D-4F2B-BB41-DB67193A389C}"/>
    <dgm:cxn modelId="{5F1A8C7C-76C8-4A86-A35E-7E8AC9769D33}" type="presOf" srcId="{5C00A197-90BF-441F-B957-68E29957821B}" destId="{5305E28D-7FD4-4C6E-BE75-B47D1AAB1D22}" srcOrd="0" destOrd="0" presId="urn:microsoft.com/office/officeart/2005/8/layout/process4"/>
    <dgm:cxn modelId="{DDCD6C81-F9EC-40D5-B948-2DD987255EC3}" type="presOf" srcId="{E68F70BF-10A8-413F-8947-B4C878185526}" destId="{66036FBB-81B4-4E70-91CB-780502A00AF2}" srcOrd="0" destOrd="0" presId="urn:microsoft.com/office/officeart/2005/8/layout/process4"/>
    <dgm:cxn modelId="{6A54BA86-D2C1-4471-BD4E-CB78C492AD21}" srcId="{02911276-8576-4218-9A1B-B2F8ACB73A28}" destId="{50BA0062-A69D-470E-8B72-C31683B4EFE1}" srcOrd="1" destOrd="0" parTransId="{D7971388-4566-4A3E-B423-8001533AA5FB}" sibTransId="{22C2BEE7-7009-49F1-95BC-A68D73F95E02}"/>
    <dgm:cxn modelId="{335C118D-6D44-4AD1-BEEB-6213251A10A6}" type="presOf" srcId="{50E8C222-1A14-4315-854F-A0CC3EEFF2E7}" destId="{14140BC8-3B20-4122-8A84-852824DC109B}" srcOrd="0" destOrd="0" presId="urn:microsoft.com/office/officeart/2005/8/layout/process4"/>
    <dgm:cxn modelId="{BD5D288D-C658-4B97-9497-358548249825}" type="presOf" srcId="{2DCCFCBA-92C9-42C8-BE32-9CB07DBD171E}" destId="{24E649D8-F1E1-4107-B330-8EE00575A807}" srcOrd="0" destOrd="0" presId="urn:microsoft.com/office/officeart/2005/8/layout/process4"/>
    <dgm:cxn modelId="{31F9239E-0C64-4DCC-891B-FE9E6162B0D3}" type="presOf" srcId="{8078089D-AD45-4C0B-A9E5-8AC8D21E4BD7}" destId="{0A7AA2CA-4DF5-4C3C-93FE-644EFB8887FD}" srcOrd="0" destOrd="0" presId="urn:microsoft.com/office/officeart/2005/8/layout/process4"/>
    <dgm:cxn modelId="{5C2568A6-9DE3-463D-AB50-74B856DA6AB3}" srcId="{02911276-8576-4218-9A1B-B2F8ACB73A28}" destId="{2DCCFCBA-92C9-42C8-BE32-9CB07DBD171E}" srcOrd="6" destOrd="0" parTransId="{D52DA8C4-5B32-44BF-B868-2AA982B040BD}" sibTransId="{1E2E0536-453C-4BDA-AB68-78DA9691F680}"/>
    <dgm:cxn modelId="{C89A68AD-CDF6-4292-89BA-1385ECDAEB84}" srcId="{02911276-8576-4218-9A1B-B2F8ACB73A28}" destId="{50E8C222-1A14-4315-854F-A0CC3EEFF2E7}" srcOrd="9" destOrd="0" parTransId="{E0DF0C78-25A7-4E81-A7A4-2E17C751CB03}" sibTransId="{7F87C2CF-E652-43A8-8F49-CF44F820848D}"/>
    <dgm:cxn modelId="{B92146BB-1F01-497E-B217-9FAE6F60A865}" type="presOf" srcId="{A9C2B42A-A6EE-4DE1-9880-64F4AE2E4D1B}" destId="{63098FD2-7EFC-4F69-86DA-518E5B1F9B39}" srcOrd="0" destOrd="0" presId="urn:microsoft.com/office/officeart/2005/8/layout/process4"/>
    <dgm:cxn modelId="{1AECC3DB-39C4-4759-A5B2-BA82784C0D22}" type="presOf" srcId="{02911276-8576-4218-9A1B-B2F8ACB73A28}" destId="{8DF9F98A-DCB1-457A-B005-A5405E5809C0}" srcOrd="0" destOrd="0" presId="urn:microsoft.com/office/officeart/2005/8/layout/process4"/>
    <dgm:cxn modelId="{2356ADE5-C2B6-487A-92C1-422DEC68DB27}" srcId="{02911276-8576-4218-9A1B-B2F8ACB73A28}" destId="{983BA129-7EE9-4DD8-85D0-C741ADAA2093}" srcOrd="0" destOrd="0" parTransId="{66301C09-A8D0-4383-A135-209CE6837245}" sibTransId="{FA810B5A-B73A-4DA0-959C-884A4F3B0AA1}"/>
    <dgm:cxn modelId="{6C460DF5-A75E-479C-93A5-7E4A958D4507}" srcId="{02911276-8576-4218-9A1B-B2F8ACB73A28}" destId="{E90B01DF-70F0-4F95-9C19-9C30D41E74AC}" srcOrd="2" destOrd="0" parTransId="{2CF05791-46E3-4C24-908D-CC4B46792DF8}" sibTransId="{46B2741E-6BF4-4790-BCC0-8DC142C0C5A8}"/>
    <dgm:cxn modelId="{30E5D902-5863-4E14-8878-8B21416EB787}" type="presParOf" srcId="{8DF9F98A-DCB1-457A-B005-A5405E5809C0}" destId="{FB4AFB98-8042-460A-AD33-B33A08F6C7F7}" srcOrd="0" destOrd="0" presId="urn:microsoft.com/office/officeart/2005/8/layout/process4"/>
    <dgm:cxn modelId="{DC132A30-A47B-4C50-9421-161775ADE715}" type="presParOf" srcId="{FB4AFB98-8042-460A-AD33-B33A08F6C7F7}" destId="{14140BC8-3B20-4122-8A84-852824DC109B}" srcOrd="0" destOrd="0" presId="urn:microsoft.com/office/officeart/2005/8/layout/process4"/>
    <dgm:cxn modelId="{99B969CB-4B41-4069-9E2F-6D71593869A5}" type="presParOf" srcId="{8DF9F98A-DCB1-457A-B005-A5405E5809C0}" destId="{E23850EB-F942-41D5-BAF1-00CE91FB3F6E}" srcOrd="1" destOrd="0" presId="urn:microsoft.com/office/officeart/2005/8/layout/process4"/>
    <dgm:cxn modelId="{AEE3BA1B-D1EA-4659-8F9A-216480CF7B40}" type="presParOf" srcId="{8DF9F98A-DCB1-457A-B005-A5405E5809C0}" destId="{EBA54B57-33C6-4BB4-B965-80104BC19941}" srcOrd="2" destOrd="0" presId="urn:microsoft.com/office/officeart/2005/8/layout/process4"/>
    <dgm:cxn modelId="{BD76411A-2526-4D77-8586-269958BBBCDB}" type="presParOf" srcId="{EBA54B57-33C6-4BB4-B965-80104BC19941}" destId="{63098FD2-7EFC-4F69-86DA-518E5B1F9B39}" srcOrd="0" destOrd="0" presId="urn:microsoft.com/office/officeart/2005/8/layout/process4"/>
    <dgm:cxn modelId="{FE323C86-8DA1-4C3D-A387-A7B69A35A4D1}" type="presParOf" srcId="{8DF9F98A-DCB1-457A-B005-A5405E5809C0}" destId="{4423E0EE-4EFB-489C-85B7-139E89D1DD6B}" srcOrd="3" destOrd="0" presId="urn:microsoft.com/office/officeart/2005/8/layout/process4"/>
    <dgm:cxn modelId="{0006CA7B-B2C1-4A0B-B801-08EA045A84FB}" type="presParOf" srcId="{8DF9F98A-DCB1-457A-B005-A5405E5809C0}" destId="{53CAA581-9115-4BA7-889F-1C01C8D1970D}" srcOrd="4" destOrd="0" presId="urn:microsoft.com/office/officeart/2005/8/layout/process4"/>
    <dgm:cxn modelId="{136A509B-EE87-4FAE-B23C-72D101F51663}" type="presParOf" srcId="{53CAA581-9115-4BA7-889F-1C01C8D1970D}" destId="{0A7AA2CA-4DF5-4C3C-93FE-644EFB8887FD}" srcOrd="0" destOrd="0" presId="urn:microsoft.com/office/officeart/2005/8/layout/process4"/>
    <dgm:cxn modelId="{F5A47D69-2C3D-46F0-B9CF-C975F65F565C}" type="presParOf" srcId="{8DF9F98A-DCB1-457A-B005-A5405E5809C0}" destId="{8CF57598-5E52-4A01-B789-AB8CDFAE0502}" srcOrd="5" destOrd="0" presId="urn:microsoft.com/office/officeart/2005/8/layout/process4"/>
    <dgm:cxn modelId="{743A5618-0F22-4110-AFB9-E48FF4FC1B91}" type="presParOf" srcId="{8DF9F98A-DCB1-457A-B005-A5405E5809C0}" destId="{4D6EEBCF-C5BB-4605-8988-CFA426230CF3}" srcOrd="6" destOrd="0" presId="urn:microsoft.com/office/officeart/2005/8/layout/process4"/>
    <dgm:cxn modelId="{525ADCDE-24D3-4A1B-84A6-21BB0A410AB4}" type="presParOf" srcId="{4D6EEBCF-C5BB-4605-8988-CFA426230CF3}" destId="{24E649D8-F1E1-4107-B330-8EE00575A807}" srcOrd="0" destOrd="0" presId="urn:microsoft.com/office/officeart/2005/8/layout/process4"/>
    <dgm:cxn modelId="{1D770198-2D00-4898-8088-10AC04E41934}" type="presParOf" srcId="{8DF9F98A-DCB1-457A-B005-A5405E5809C0}" destId="{30741854-F1B8-47E2-93FB-D47C10F49345}" srcOrd="7" destOrd="0" presId="urn:microsoft.com/office/officeart/2005/8/layout/process4"/>
    <dgm:cxn modelId="{E2F025DA-8FDC-4F5C-89D2-C703C9BD66F9}" type="presParOf" srcId="{8DF9F98A-DCB1-457A-B005-A5405E5809C0}" destId="{CBC47907-D23F-4139-9ED9-8DED09C731CF}" srcOrd="8" destOrd="0" presId="urn:microsoft.com/office/officeart/2005/8/layout/process4"/>
    <dgm:cxn modelId="{B47F327A-5C81-49EF-B58A-AAC6B210C128}" type="presParOf" srcId="{CBC47907-D23F-4139-9ED9-8DED09C731CF}" destId="{66036FBB-81B4-4E70-91CB-780502A00AF2}" srcOrd="0" destOrd="0" presId="urn:microsoft.com/office/officeart/2005/8/layout/process4"/>
    <dgm:cxn modelId="{9498B59C-F0B8-4DAA-9EC4-626862867D92}" type="presParOf" srcId="{8DF9F98A-DCB1-457A-B005-A5405E5809C0}" destId="{99ED39B2-F9E4-4C3D-9B8B-FD8BDB64427F}" srcOrd="9" destOrd="0" presId="urn:microsoft.com/office/officeart/2005/8/layout/process4"/>
    <dgm:cxn modelId="{A67F3DAA-124A-4C0F-8A0B-631211D843E0}" type="presParOf" srcId="{8DF9F98A-DCB1-457A-B005-A5405E5809C0}" destId="{7A7C42D3-1E2B-45DB-AD2C-AD7C731CB276}" srcOrd="10" destOrd="0" presId="urn:microsoft.com/office/officeart/2005/8/layout/process4"/>
    <dgm:cxn modelId="{5086CFF2-8866-47C3-9256-C0E36E41826E}" type="presParOf" srcId="{7A7C42D3-1E2B-45DB-AD2C-AD7C731CB276}" destId="{5305E28D-7FD4-4C6E-BE75-B47D1AAB1D22}" srcOrd="0" destOrd="0" presId="urn:microsoft.com/office/officeart/2005/8/layout/process4"/>
    <dgm:cxn modelId="{2B4D434A-D3A0-4183-8B93-BC074F8A9FB2}" type="presParOf" srcId="{8DF9F98A-DCB1-457A-B005-A5405E5809C0}" destId="{DC8F5E0F-16DB-4786-8E0C-4021413C6AF1}" srcOrd="11" destOrd="0" presId="urn:microsoft.com/office/officeart/2005/8/layout/process4"/>
    <dgm:cxn modelId="{720685BD-CA88-46B1-882C-155B5D6812B4}" type="presParOf" srcId="{8DF9F98A-DCB1-457A-B005-A5405E5809C0}" destId="{6A41AFF4-DCFA-4B4C-B196-DA91C259F67A}" srcOrd="12" destOrd="0" presId="urn:microsoft.com/office/officeart/2005/8/layout/process4"/>
    <dgm:cxn modelId="{D4EB7C27-E5F5-4C83-87C3-288D3639E90E}" type="presParOf" srcId="{6A41AFF4-DCFA-4B4C-B196-DA91C259F67A}" destId="{5BE85891-EF95-41B0-9EE5-ECA171CB0A3C}" srcOrd="0" destOrd="0" presId="urn:microsoft.com/office/officeart/2005/8/layout/process4"/>
    <dgm:cxn modelId="{3FB063F0-2B20-4B26-97FA-EBCFD5D326CF}" type="presParOf" srcId="{8DF9F98A-DCB1-457A-B005-A5405E5809C0}" destId="{52F5C151-5058-49F1-B71B-3DD33D7D3C52}" srcOrd="13" destOrd="0" presId="urn:microsoft.com/office/officeart/2005/8/layout/process4"/>
    <dgm:cxn modelId="{17C2668F-6B51-4C57-866D-6A3C51ED223F}" type="presParOf" srcId="{8DF9F98A-DCB1-457A-B005-A5405E5809C0}" destId="{8223E01C-54B3-4C80-B9D9-2CF7421BC51A}" srcOrd="14" destOrd="0" presId="urn:microsoft.com/office/officeart/2005/8/layout/process4"/>
    <dgm:cxn modelId="{818C76E5-683C-44C2-AD1F-FCEE37FD4534}" type="presParOf" srcId="{8223E01C-54B3-4C80-B9D9-2CF7421BC51A}" destId="{3D20F873-C830-4BB8-8DB4-7DD7E065633F}" srcOrd="0" destOrd="0" presId="urn:microsoft.com/office/officeart/2005/8/layout/process4"/>
    <dgm:cxn modelId="{F4ED83FF-6F6B-4C75-8600-A3B49AEEEAA0}" type="presParOf" srcId="{8DF9F98A-DCB1-457A-B005-A5405E5809C0}" destId="{06264995-0AA8-4CC2-86BE-EBC32985EDC4}" srcOrd="15" destOrd="0" presId="urn:microsoft.com/office/officeart/2005/8/layout/process4"/>
    <dgm:cxn modelId="{DACAB8D6-854F-45A9-AA1C-692908B305B7}" type="presParOf" srcId="{8DF9F98A-DCB1-457A-B005-A5405E5809C0}" destId="{A375DE32-AE1D-4123-BD1B-E47998131041}" srcOrd="16" destOrd="0" presId="urn:microsoft.com/office/officeart/2005/8/layout/process4"/>
    <dgm:cxn modelId="{8333C922-6BA2-49F7-B693-F62369025BC6}" type="presParOf" srcId="{A375DE32-AE1D-4123-BD1B-E47998131041}" destId="{E1259C36-47CE-4B32-AA11-0BA54A0F8CE1}" srcOrd="0" destOrd="0" presId="urn:microsoft.com/office/officeart/2005/8/layout/process4"/>
    <dgm:cxn modelId="{5BE13E8A-6471-4D2B-8D10-0A870AC6540D}" type="presParOf" srcId="{8DF9F98A-DCB1-457A-B005-A5405E5809C0}" destId="{513539BE-58DF-4B5A-9424-8A4BD3E455C1}" srcOrd="17" destOrd="0" presId="urn:microsoft.com/office/officeart/2005/8/layout/process4"/>
    <dgm:cxn modelId="{1055DB4D-5463-499A-A569-71E198E210A1}" type="presParOf" srcId="{8DF9F98A-DCB1-457A-B005-A5405E5809C0}" destId="{F64EA1C3-38EB-4FE4-833E-4A522119528B}" srcOrd="18" destOrd="0" presId="urn:microsoft.com/office/officeart/2005/8/layout/process4"/>
    <dgm:cxn modelId="{F0DA6983-BEEF-4DDD-941D-1083A5D5FEBB}" type="presParOf" srcId="{F64EA1C3-38EB-4FE4-833E-4A522119528B}" destId="{1C215FDF-097C-4BD1-8581-D9962F904C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911276-8576-4218-9A1B-B2F8ACB73A28}" type="doc">
      <dgm:prSet loTypeId="urn:microsoft.com/office/officeart/2005/8/layout/bProcess3" loCatId="process" qsTypeId="urn:microsoft.com/office/officeart/2005/8/quickstyle/3d1" qsCatId="3D" csTypeId="urn:microsoft.com/office/officeart/2005/8/colors/colorful2" csCatId="colorful" phldr="1"/>
      <dgm:spPr/>
      <dgm:t>
        <a:bodyPr/>
        <a:lstStyle/>
        <a:p>
          <a:endParaRPr lang="es-ES"/>
        </a:p>
      </dgm:t>
    </dgm:pt>
    <dgm:pt modelId="{983BA129-7EE9-4DD8-85D0-C741ADAA2093}">
      <dgm:prSet phldrT="[Texto]" custT="1"/>
      <dgm:spPr/>
      <dgm:t>
        <a:bodyPr/>
        <a:lstStyle/>
        <a:p>
          <a:r>
            <a:rPr lang="es-ES" sz="1200" b="1" dirty="0">
              <a:solidFill>
                <a:schemeClr val="tx1"/>
              </a:solidFill>
            </a:rPr>
            <a:t>GENLEA MANUAL</a:t>
          </a:r>
        </a:p>
      </dgm:t>
    </dgm:pt>
    <dgm:pt modelId="{66301C09-A8D0-4383-A135-209CE6837245}" type="parTrans" cxnId="{2356ADE5-C2B6-487A-92C1-422DEC68DB27}">
      <dgm:prSet/>
      <dgm:spPr/>
      <dgm:t>
        <a:bodyPr/>
        <a:lstStyle/>
        <a:p>
          <a:endParaRPr lang="es-ES"/>
        </a:p>
      </dgm:t>
    </dgm:pt>
    <dgm:pt modelId="{FA810B5A-B73A-4DA0-959C-884A4F3B0AA1}" type="sibTrans" cxnId="{2356ADE5-C2B6-487A-92C1-422DEC68DB27}">
      <dgm:prSet/>
      <dgm:spPr/>
      <dgm:t>
        <a:bodyPr/>
        <a:lstStyle/>
        <a:p>
          <a:endParaRPr lang="es-ES" dirty="0"/>
        </a:p>
      </dgm:t>
    </dgm:pt>
    <dgm:pt modelId="{50BA0062-A69D-470E-8B72-C31683B4EFE1}">
      <dgm:prSet phldrT="[Texto]" custT="1"/>
      <dgm:spPr/>
      <dgm:t>
        <a:bodyPr/>
        <a:lstStyle/>
        <a:p>
          <a:r>
            <a:rPr lang="es-ES" sz="1200" b="1" dirty="0">
              <a:solidFill>
                <a:schemeClr val="tx1"/>
              </a:solidFill>
            </a:rPr>
            <a:t>CIRCULARS WITH GUIDELINES BASED ON GENLEA FINDINGS</a:t>
          </a:r>
        </a:p>
      </dgm:t>
    </dgm:pt>
    <dgm:pt modelId="{D7971388-4566-4A3E-B423-8001533AA5FB}" type="parTrans" cxnId="{6A54BA86-D2C1-4471-BD4E-CB78C492AD21}">
      <dgm:prSet/>
      <dgm:spPr/>
      <dgm:t>
        <a:bodyPr/>
        <a:lstStyle/>
        <a:p>
          <a:endParaRPr lang="es-ES"/>
        </a:p>
      </dgm:t>
    </dgm:pt>
    <dgm:pt modelId="{22C2BEE7-7009-49F1-95BC-A68D73F95E02}" type="sibTrans" cxnId="{6A54BA86-D2C1-4471-BD4E-CB78C492AD21}">
      <dgm:prSet/>
      <dgm:spPr/>
      <dgm:t>
        <a:bodyPr/>
        <a:lstStyle/>
        <a:p>
          <a:endParaRPr lang="es-ES" dirty="0"/>
        </a:p>
      </dgm:t>
    </dgm:pt>
    <dgm:pt modelId="{E90B01DF-70F0-4F95-9C19-9C30D41E74AC}">
      <dgm:prSet phldrT="[Texto]" custT="1"/>
      <dgm:spPr/>
      <dgm:t>
        <a:bodyPr/>
        <a:lstStyle/>
        <a:p>
          <a:r>
            <a:rPr lang="es-ES" sz="1200" b="1" dirty="0">
              <a:solidFill>
                <a:schemeClr val="tx1"/>
              </a:solidFill>
            </a:rPr>
            <a:t>IMPLEMENTATION MATRIX</a:t>
          </a:r>
        </a:p>
      </dgm:t>
    </dgm:pt>
    <dgm:pt modelId="{2CF05791-46E3-4C24-908D-CC4B46792DF8}" type="parTrans" cxnId="{6C460DF5-A75E-479C-93A5-7E4A958D4507}">
      <dgm:prSet/>
      <dgm:spPr/>
      <dgm:t>
        <a:bodyPr/>
        <a:lstStyle/>
        <a:p>
          <a:endParaRPr lang="es-ES"/>
        </a:p>
      </dgm:t>
    </dgm:pt>
    <dgm:pt modelId="{46B2741E-6BF4-4790-BCC0-8DC142C0C5A8}" type="sibTrans" cxnId="{6C460DF5-A75E-479C-93A5-7E4A958D4507}">
      <dgm:prSet/>
      <dgm:spPr/>
      <dgm:t>
        <a:bodyPr/>
        <a:lstStyle/>
        <a:p>
          <a:endParaRPr lang="es-ES" dirty="0"/>
        </a:p>
      </dgm:t>
    </dgm:pt>
    <dgm:pt modelId="{6C2D2A22-A83E-4E78-9CA3-A53301DFAF0B}">
      <dgm:prSet phldrT="[Texto]" custT="1"/>
      <dgm:spPr/>
      <dgm:t>
        <a:bodyPr/>
        <a:lstStyle/>
        <a:p>
          <a:r>
            <a:rPr lang="es-ES" sz="1200" b="1" dirty="0">
              <a:solidFill>
                <a:schemeClr val="tx1"/>
              </a:solidFill>
            </a:rPr>
            <a:t>INCLUSIVE NON-SEXIST LANGUAGE HANDBOOK</a:t>
          </a:r>
        </a:p>
      </dgm:t>
    </dgm:pt>
    <dgm:pt modelId="{CAB5BD83-3716-42A6-BA2F-720C16BF2634}" type="parTrans" cxnId="{1442CF1F-4434-411B-9BBB-62BB095EC411}">
      <dgm:prSet/>
      <dgm:spPr/>
      <dgm:t>
        <a:bodyPr/>
        <a:lstStyle/>
        <a:p>
          <a:endParaRPr lang="es-ES"/>
        </a:p>
      </dgm:t>
    </dgm:pt>
    <dgm:pt modelId="{C0D74C58-827A-41A5-9644-FE006CCE331B}" type="sibTrans" cxnId="{1442CF1F-4434-411B-9BBB-62BB095EC411}">
      <dgm:prSet/>
      <dgm:spPr/>
      <dgm:t>
        <a:bodyPr/>
        <a:lstStyle/>
        <a:p>
          <a:endParaRPr lang="es-ES" dirty="0"/>
        </a:p>
      </dgm:t>
    </dgm:pt>
    <dgm:pt modelId="{5C00A197-90BF-441F-B957-68E29957821B}">
      <dgm:prSet phldrT="[Texto]" custT="1"/>
      <dgm:spPr>
        <a:solidFill>
          <a:schemeClr val="accent4">
            <a:lumMod val="40000"/>
            <a:lumOff val="60000"/>
          </a:schemeClr>
        </a:solidFill>
      </dgm:spPr>
      <dgm:t>
        <a:bodyPr/>
        <a:lstStyle/>
        <a:p>
          <a:r>
            <a:rPr lang="es-ES" sz="1200" b="1" dirty="0">
              <a:solidFill>
                <a:schemeClr val="tx1"/>
              </a:solidFill>
            </a:rPr>
            <a:t>WOMEN’S EMPOWERMENT PROCESSES</a:t>
          </a:r>
        </a:p>
        <a:p>
          <a:r>
            <a:rPr lang="es-ES" sz="1200" b="1" dirty="0">
              <a:solidFill>
                <a:schemeClr val="tx1"/>
              </a:solidFill>
            </a:rPr>
            <a:t>FEMALE POLICE MENTOR GROUP</a:t>
          </a:r>
        </a:p>
      </dgm:t>
    </dgm:pt>
    <dgm:pt modelId="{EA7CCE61-5962-4CF7-A78B-45E936175AEC}" type="parTrans" cxnId="{2F155F6E-8035-4304-B48F-B168CB310B49}">
      <dgm:prSet/>
      <dgm:spPr/>
      <dgm:t>
        <a:bodyPr/>
        <a:lstStyle/>
        <a:p>
          <a:endParaRPr lang="es-ES"/>
        </a:p>
      </dgm:t>
    </dgm:pt>
    <dgm:pt modelId="{3BD7075F-359A-465E-95B1-9B233A6695DE}" type="sibTrans" cxnId="{2F155F6E-8035-4304-B48F-B168CB310B49}">
      <dgm:prSet/>
      <dgm:spPr/>
      <dgm:t>
        <a:bodyPr/>
        <a:lstStyle/>
        <a:p>
          <a:endParaRPr lang="es-ES" dirty="0"/>
        </a:p>
      </dgm:t>
    </dgm:pt>
    <dgm:pt modelId="{E68F70BF-10A8-413F-8947-B4C878185526}">
      <dgm:prSet custT="1"/>
      <dgm:spPr>
        <a:solidFill>
          <a:schemeClr val="accent3">
            <a:lumMod val="75000"/>
          </a:schemeClr>
        </a:solidFill>
      </dgm:spPr>
      <dgm:t>
        <a:bodyPr/>
        <a:lstStyle/>
        <a:p>
          <a:r>
            <a:rPr lang="es-ES" sz="1200" b="1" dirty="0">
              <a:solidFill>
                <a:schemeClr val="tx1"/>
              </a:solidFill>
            </a:rPr>
            <a:t>MINI PREVENTION CAMPAIGNS</a:t>
          </a:r>
        </a:p>
      </dgm:t>
    </dgm:pt>
    <dgm:pt modelId="{3427EE2D-C585-4ECC-8664-3D2D3115C748}" type="parTrans" cxnId="{2C38F073-B486-4BE2-897E-65A15E4FFA3B}">
      <dgm:prSet/>
      <dgm:spPr/>
      <dgm:t>
        <a:bodyPr/>
        <a:lstStyle/>
        <a:p>
          <a:endParaRPr lang="es-ES"/>
        </a:p>
      </dgm:t>
    </dgm:pt>
    <dgm:pt modelId="{58FB2A71-AE7D-4F2B-BB41-DB67193A389C}" type="sibTrans" cxnId="{2C38F073-B486-4BE2-897E-65A15E4FFA3B}">
      <dgm:prSet/>
      <dgm:spPr/>
      <dgm:t>
        <a:bodyPr/>
        <a:lstStyle/>
        <a:p>
          <a:endParaRPr lang="es-ES" dirty="0"/>
        </a:p>
      </dgm:t>
    </dgm:pt>
    <dgm:pt modelId="{2DCCFCBA-92C9-42C8-BE32-9CB07DBD171E}">
      <dgm:prSet custT="1"/>
      <dgm:spPr/>
      <dgm:t>
        <a:bodyPr/>
        <a:lstStyle/>
        <a:p>
          <a:r>
            <a:rPr lang="es-ES" sz="1200" b="1" dirty="0">
              <a:solidFill>
                <a:schemeClr val="tx1"/>
              </a:solidFill>
            </a:rPr>
            <a:t>GENDER GAP STUDY</a:t>
          </a:r>
        </a:p>
      </dgm:t>
    </dgm:pt>
    <dgm:pt modelId="{D52DA8C4-5B32-44BF-B868-2AA982B040BD}" type="parTrans" cxnId="{5C2568A6-9DE3-463D-AB50-74B856DA6AB3}">
      <dgm:prSet/>
      <dgm:spPr/>
      <dgm:t>
        <a:bodyPr/>
        <a:lstStyle/>
        <a:p>
          <a:endParaRPr lang="es-ES"/>
        </a:p>
      </dgm:t>
    </dgm:pt>
    <dgm:pt modelId="{1E2E0536-453C-4BDA-AB68-78DA9691F680}" type="sibTrans" cxnId="{5C2568A6-9DE3-463D-AB50-74B856DA6AB3}">
      <dgm:prSet/>
      <dgm:spPr/>
      <dgm:t>
        <a:bodyPr/>
        <a:lstStyle/>
        <a:p>
          <a:endParaRPr lang="es-ES" dirty="0"/>
        </a:p>
      </dgm:t>
    </dgm:pt>
    <dgm:pt modelId="{8078089D-AD45-4C0B-A9E5-8AC8D21E4BD7}">
      <dgm:prSet custT="1"/>
      <dgm:spPr/>
      <dgm:t>
        <a:bodyPr/>
        <a:lstStyle/>
        <a:p>
          <a:r>
            <a:rPr lang="es-ES" sz="1200" b="1" dirty="0">
              <a:solidFill>
                <a:schemeClr val="tx1"/>
              </a:solidFill>
            </a:rPr>
            <a:t>INFORMATION COMPILATION</a:t>
          </a:r>
        </a:p>
        <a:p>
          <a:r>
            <a:rPr lang="es-ES" sz="1200" b="1" dirty="0">
              <a:solidFill>
                <a:schemeClr val="tx1"/>
              </a:solidFill>
            </a:rPr>
            <a:t>(GENLEA IMPLEMENTATION MATRIX)</a:t>
          </a:r>
        </a:p>
      </dgm:t>
    </dgm:pt>
    <dgm:pt modelId="{9D7633FE-62E8-45AD-B45F-C97AD3B2C0D8}" type="parTrans" cxnId="{6859F73D-E121-46B7-A517-34F6C748C97C}">
      <dgm:prSet/>
      <dgm:spPr/>
      <dgm:t>
        <a:bodyPr/>
        <a:lstStyle/>
        <a:p>
          <a:endParaRPr lang="es-ES"/>
        </a:p>
      </dgm:t>
    </dgm:pt>
    <dgm:pt modelId="{B763A104-B271-42C6-AE98-F69737321B0F}" type="sibTrans" cxnId="{6859F73D-E121-46B7-A517-34F6C748C97C}">
      <dgm:prSet/>
      <dgm:spPr/>
      <dgm:t>
        <a:bodyPr/>
        <a:lstStyle/>
        <a:p>
          <a:endParaRPr lang="es-ES" dirty="0"/>
        </a:p>
      </dgm:t>
    </dgm:pt>
    <dgm:pt modelId="{A9C2B42A-A6EE-4DE1-9880-64F4AE2E4D1B}">
      <dgm:prSet custT="1"/>
      <dgm:spPr/>
      <dgm:t>
        <a:bodyPr/>
        <a:lstStyle/>
        <a:p>
          <a:r>
            <a:rPr lang="es-ES" sz="1200" b="1" dirty="0">
              <a:solidFill>
                <a:schemeClr val="tx1"/>
              </a:solidFill>
            </a:rPr>
            <a:t>VISUALIZATION AND RAISING AWARENESS OF THE NEED FOR MORE AND BETTER GENDER EQUALITY PRACTICES IN THE INTERNAL AREAS OF THE MSP</a:t>
          </a:r>
        </a:p>
      </dgm:t>
    </dgm:pt>
    <dgm:pt modelId="{1D519EAD-172A-48F4-9743-5388D7E322D4}" type="parTrans" cxnId="{D08EBB08-3841-456C-BA6C-0F7641970CB7}">
      <dgm:prSet/>
      <dgm:spPr/>
      <dgm:t>
        <a:bodyPr/>
        <a:lstStyle/>
        <a:p>
          <a:endParaRPr lang="es-ES"/>
        </a:p>
      </dgm:t>
    </dgm:pt>
    <dgm:pt modelId="{4AF76A2D-8A42-42CE-819E-56DC74D6E36E}" type="sibTrans" cxnId="{D08EBB08-3841-456C-BA6C-0F7641970CB7}">
      <dgm:prSet/>
      <dgm:spPr/>
      <dgm:t>
        <a:bodyPr/>
        <a:lstStyle/>
        <a:p>
          <a:endParaRPr lang="es-ES" dirty="0"/>
        </a:p>
      </dgm:t>
    </dgm:pt>
    <dgm:pt modelId="{770D7EB5-CE22-4DF9-985D-9341BDBB5369}">
      <dgm:prSet custT="1"/>
      <dgm:spPr/>
      <dgm:t>
        <a:bodyPr/>
        <a:lstStyle/>
        <a:p>
          <a:r>
            <a:rPr lang="es-ES" sz="1200" b="1" dirty="0">
              <a:solidFill>
                <a:schemeClr val="tx1"/>
              </a:solidFill>
            </a:rPr>
            <a:t>TRAINING FOR PEACE OPERATORS [</a:t>
          </a:r>
          <a:r>
            <a:rPr lang="es-ES" sz="1200" b="1" i="1" dirty="0">
              <a:solidFill>
                <a:schemeClr val="tx1"/>
              </a:solidFill>
            </a:rPr>
            <a:t>GESTORES (AS) DE PAZ</a:t>
          </a:r>
          <a:r>
            <a:rPr lang="es-ES" sz="1200" b="1" dirty="0">
              <a:solidFill>
                <a:schemeClr val="tx1"/>
              </a:solidFill>
            </a:rPr>
            <a:t>]</a:t>
          </a:r>
        </a:p>
      </dgm:t>
    </dgm:pt>
    <dgm:pt modelId="{D1E2D378-B801-422B-8112-52A06F1C84A9}" type="parTrans" cxnId="{CBC74C1A-AF43-43F5-8F9E-98C339D13C96}">
      <dgm:prSet/>
      <dgm:spPr/>
      <dgm:t>
        <a:bodyPr/>
        <a:lstStyle/>
        <a:p>
          <a:endParaRPr lang="es-ES"/>
        </a:p>
      </dgm:t>
    </dgm:pt>
    <dgm:pt modelId="{8418F673-DF20-4301-919D-C8E5A1E92F14}" type="sibTrans" cxnId="{CBC74C1A-AF43-43F5-8F9E-98C339D13C96}">
      <dgm:prSet/>
      <dgm:spPr/>
      <dgm:t>
        <a:bodyPr/>
        <a:lstStyle/>
        <a:p>
          <a:endParaRPr lang="es-ES" dirty="0"/>
        </a:p>
      </dgm:t>
    </dgm:pt>
    <dgm:pt modelId="{AE64A7C0-2E06-453A-A31D-7599D39E8C37}">
      <dgm:prSet custT="1"/>
      <dgm:spPr/>
      <dgm:t>
        <a:bodyPr/>
        <a:lstStyle/>
        <a:p>
          <a:r>
            <a:rPr lang="en-US" sz="1200" b="1" noProof="0" dirty="0">
              <a:solidFill>
                <a:schemeClr val="tx1"/>
              </a:solidFill>
            </a:rPr>
            <a:t>GENLEA MATRIX ENABLES NEW GENDER GUIDELINES TO BE CREATED FOR BETTER STRATEGIC ACTION TO BRIDGE THE GENDER GAP IN THE MSP</a:t>
          </a:r>
        </a:p>
      </dgm:t>
    </dgm:pt>
    <dgm:pt modelId="{048E1029-A792-4079-BA2E-20EFE9BAD23F}" type="parTrans" cxnId="{1F2C9149-5A93-4DAC-88E0-0B50EEAABE0E}">
      <dgm:prSet/>
      <dgm:spPr/>
      <dgm:t>
        <a:bodyPr/>
        <a:lstStyle/>
        <a:p>
          <a:endParaRPr lang="es-ES"/>
        </a:p>
      </dgm:t>
    </dgm:pt>
    <dgm:pt modelId="{76694F38-78CE-479F-9DFA-DE8BFF7BFE03}" type="sibTrans" cxnId="{1F2C9149-5A93-4DAC-88E0-0B50EEAABE0E}">
      <dgm:prSet/>
      <dgm:spPr/>
      <dgm:t>
        <a:bodyPr/>
        <a:lstStyle/>
        <a:p>
          <a:endParaRPr lang="es-ES"/>
        </a:p>
      </dgm:t>
    </dgm:pt>
    <dgm:pt modelId="{14FC2338-EBD6-4EEC-84E2-ED37CF1F271A}">
      <dgm:prSet custT="1"/>
      <dgm:spPr/>
      <dgm:t>
        <a:bodyPr/>
        <a:lstStyle/>
        <a:p>
          <a:r>
            <a:rPr lang="en-US" sz="1200" b="1" noProof="0" dirty="0">
              <a:solidFill>
                <a:schemeClr val="tx1"/>
              </a:solidFill>
            </a:rPr>
            <a:t>The first time that internal areas report implementations in the gender area</a:t>
          </a:r>
        </a:p>
      </dgm:t>
    </dgm:pt>
    <dgm:pt modelId="{D68396CE-6687-41B4-B51C-A568A21E4D49}" type="parTrans" cxnId="{7C2D847E-1305-4D6A-8FD2-3AD0CA98BB7E}">
      <dgm:prSet/>
      <dgm:spPr/>
      <dgm:t>
        <a:bodyPr/>
        <a:lstStyle/>
        <a:p>
          <a:endParaRPr lang="es-ES"/>
        </a:p>
      </dgm:t>
    </dgm:pt>
    <dgm:pt modelId="{F5735EC7-AC38-4AB3-9CDB-117876388F65}" type="sibTrans" cxnId="{7C2D847E-1305-4D6A-8FD2-3AD0CA98BB7E}">
      <dgm:prSet/>
      <dgm:spPr/>
      <dgm:t>
        <a:bodyPr/>
        <a:lstStyle/>
        <a:p>
          <a:endParaRPr lang="es-ES" dirty="0"/>
        </a:p>
      </dgm:t>
    </dgm:pt>
    <dgm:pt modelId="{7E5DB8AE-ACEF-4935-81BA-45C783BD9D36}" type="pres">
      <dgm:prSet presAssocID="{02911276-8576-4218-9A1B-B2F8ACB73A28}" presName="Name0" presStyleCnt="0">
        <dgm:presLayoutVars>
          <dgm:dir/>
          <dgm:resizeHandles val="exact"/>
        </dgm:presLayoutVars>
      </dgm:prSet>
      <dgm:spPr/>
    </dgm:pt>
    <dgm:pt modelId="{98B65257-ED7D-4F3E-B3D0-1FA556056B7C}" type="pres">
      <dgm:prSet presAssocID="{983BA129-7EE9-4DD8-85D0-C741ADAA2093}" presName="node" presStyleLbl="node1" presStyleIdx="0" presStyleCnt="12">
        <dgm:presLayoutVars>
          <dgm:bulletEnabled val="1"/>
        </dgm:presLayoutVars>
      </dgm:prSet>
      <dgm:spPr/>
    </dgm:pt>
    <dgm:pt modelId="{75C5FA02-A607-4A35-B31F-F43546795695}" type="pres">
      <dgm:prSet presAssocID="{FA810B5A-B73A-4DA0-959C-884A4F3B0AA1}" presName="sibTrans" presStyleLbl="sibTrans1D1" presStyleIdx="0" presStyleCnt="11"/>
      <dgm:spPr/>
    </dgm:pt>
    <dgm:pt modelId="{47618B19-4227-487C-B4F9-0CCB663DC9D8}" type="pres">
      <dgm:prSet presAssocID="{FA810B5A-B73A-4DA0-959C-884A4F3B0AA1}" presName="connectorText" presStyleLbl="sibTrans1D1" presStyleIdx="0" presStyleCnt="11"/>
      <dgm:spPr/>
    </dgm:pt>
    <dgm:pt modelId="{A76F535C-511B-48D3-A568-D639A71FB8EF}" type="pres">
      <dgm:prSet presAssocID="{50BA0062-A69D-470E-8B72-C31683B4EFE1}" presName="node" presStyleLbl="node1" presStyleIdx="1" presStyleCnt="12">
        <dgm:presLayoutVars>
          <dgm:bulletEnabled val="1"/>
        </dgm:presLayoutVars>
      </dgm:prSet>
      <dgm:spPr/>
    </dgm:pt>
    <dgm:pt modelId="{03D196CA-FAA2-4344-A407-AAFA893712AF}" type="pres">
      <dgm:prSet presAssocID="{22C2BEE7-7009-49F1-95BC-A68D73F95E02}" presName="sibTrans" presStyleLbl="sibTrans1D1" presStyleIdx="1" presStyleCnt="11"/>
      <dgm:spPr/>
    </dgm:pt>
    <dgm:pt modelId="{6F9AE4C1-F89D-4DEC-836D-54B6522C10D8}" type="pres">
      <dgm:prSet presAssocID="{22C2BEE7-7009-49F1-95BC-A68D73F95E02}" presName="connectorText" presStyleLbl="sibTrans1D1" presStyleIdx="1" presStyleCnt="11"/>
      <dgm:spPr/>
    </dgm:pt>
    <dgm:pt modelId="{82A0B6AF-2F89-43D1-BD3D-45079585B4A4}" type="pres">
      <dgm:prSet presAssocID="{E90B01DF-70F0-4F95-9C19-9C30D41E74AC}" presName="node" presStyleLbl="node1" presStyleIdx="2" presStyleCnt="12">
        <dgm:presLayoutVars>
          <dgm:bulletEnabled val="1"/>
        </dgm:presLayoutVars>
      </dgm:prSet>
      <dgm:spPr/>
    </dgm:pt>
    <dgm:pt modelId="{13C4949B-ABE2-4EBB-99DD-E4EC7669489C}" type="pres">
      <dgm:prSet presAssocID="{46B2741E-6BF4-4790-BCC0-8DC142C0C5A8}" presName="sibTrans" presStyleLbl="sibTrans1D1" presStyleIdx="2" presStyleCnt="11"/>
      <dgm:spPr/>
    </dgm:pt>
    <dgm:pt modelId="{AAEE7536-5C39-4A11-865B-FAA05BC3E574}" type="pres">
      <dgm:prSet presAssocID="{46B2741E-6BF4-4790-BCC0-8DC142C0C5A8}" presName="connectorText" presStyleLbl="sibTrans1D1" presStyleIdx="2" presStyleCnt="11"/>
      <dgm:spPr/>
    </dgm:pt>
    <dgm:pt modelId="{C9C96D7A-9437-46DA-830A-F15DF5C6347E}" type="pres">
      <dgm:prSet presAssocID="{6C2D2A22-A83E-4E78-9CA3-A53301DFAF0B}" presName="node" presStyleLbl="node1" presStyleIdx="3" presStyleCnt="12">
        <dgm:presLayoutVars>
          <dgm:bulletEnabled val="1"/>
        </dgm:presLayoutVars>
      </dgm:prSet>
      <dgm:spPr/>
    </dgm:pt>
    <dgm:pt modelId="{BC46D4B1-F272-4C14-93AA-3A510CB66D5D}" type="pres">
      <dgm:prSet presAssocID="{C0D74C58-827A-41A5-9644-FE006CCE331B}" presName="sibTrans" presStyleLbl="sibTrans1D1" presStyleIdx="3" presStyleCnt="11"/>
      <dgm:spPr/>
    </dgm:pt>
    <dgm:pt modelId="{22290ACD-AE9A-490B-9852-28A947AA3408}" type="pres">
      <dgm:prSet presAssocID="{C0D74C58-827A-41A5-9644-FE006CCE331B}" presName="connectorText" presStyleLbl="sibTrans1D1" presStyleIdx="3" presStyleCnt="11"/>
      <dgm:spPr/>
    </dgm:pt>
    <dgm:pt modelId="{FCCE9684-4677-4424-A13C-10F1306F30F9}" type="pres">
      <dgm:prSet presAssocID="{5C00A197-90BF-441F-B957-68E29957821B}" presName="node" presStyleLbl="node1" presStyleIdx="4" presStyleCnt="12">
        <dgm:presLayoutVars>
          <dgm:bulletEnabled val="1"/>
        </dgm:presLayoutVars>
      </dgm:prSet>
      <dgm:spPr/>
    </dgm:pt>
    <dgm:pt modelId="{EFD05B61-119E-4378-9655-BD0717E9BA5E}" type="pres">
      <dgm:prSet presAssocID="{3BD7075F-359A-465E-95B1-9B233A6695DE}" presName="sibTrans" presStyleLbl="sibTrans1D1" presStyleIdx="4" presStyleCnt="11"/>
      <dgm:spPr/>
    </dgm:pt>
    <dgm:pt modelId="{B4DFA7B6-3C56-47EF-BE93-A674D8FCA0D9}" type="pres">
      <dgm:prSet presAssocID="{3BD7075F-359A-465E-95B1-9B233A6695DE}" presName="connectorText" presStyleLbl="sibTrans1D1" presStyleIdx="4" presStyleCnt="11"/>
      <dgm:spPr/>
    </dgm:pt>
    <dgm:pt modelId="{783321BB-233D-47A9-9FC3-FA67C4CA45B7}" type="pres">
      <dgm:prSet presAssocID="{E68F70BF-10A8-413F-8947-B4C878185526}" presName="node" presStyleLbl="node1" presStyleIdx="5" presStyleCnt="12">
        <dgm:presLayoutVars>
          <dgm:bulletEnabled val="1"/>
        </dgm:presLayoutVars>
      </dgm:prSet>
      <dgm:spPr/>
    </dgm:pt>
    <dgm:pt modelId="{E45EA94B-FF42-4247-A380-C1CE643FFC5D}" type="pres">
      <dgm:prSet presAssocID="{58FB2A71-AE7D-4F2B-BB41-DB67193A389C}" presName="sibTrans" presStyleLbl="sibTrans1D1" presStyleIdx="5" presStyleCnt="11"/>
      <dgm:spPr/>
    </dgm:pt>
    <dgm:pt modelId="{0F2C0140-ECB3-4DCC-B08B-5365E129E754}" type="pres">
      <dgm:prSet presAssocID="{58FB2A71-AE7D-4F2B-BB41-DB67193A389C}" presName="connectorText" presStyleLbl="sibTrans1D1" presStyleIdx="5" presStyleCnt="11"/>
      <dgm:spPr/>
    </dgm:pt>
    <dgm:pt modelId="{0589E03C-F160-4A43-A957-7920B584C2E9}" type="pres">
      <dgm:prSet presAssocID="{2DCCFCBA-92C9-42C8-BE32-9CB07DBD171E}" presName="node" presStyleLbl="node1" presStyleIdx="6" presStyleCnt="12">
        <dgm:presLayoutVars>
          <dgm:bulletEnabled val="1"/>
        </dgm:presLayoutVars>
      </dgm:prSet>
      <dgm:spPr/>
    </dgm:pt>
    <dgm:pt modelId="{5BBF74A1-EE95-4FAC-B91E-267DD05D6B9E}" type="pres">
      <dgm:prSet presAssocID="{1E2E0536-453C-4BDA-AB68-78DA9691F680}" presName="sibTrans" presStyleLbl="sibTrans1D1" presStyleIdx="6" presStyleCnt="11"/>
      <dgm:spPr/>
    </dgm:pt>
    <dgm:pt modelId="{4300A6F0-8862-44BE-9521-2EB7B0B56148}" type="pres">
      <dgm:prSet presAssocID="{1E2E0536-453C-4BDA-AB68-78DA9691F680}" presName="connectorText" presStyleLbl="sibTrans1D1" presStyleIdx="6" presStyleCnt="11"/>
      <dgm:spPr/>
    </dgm:pt>
    <dgm:pt modelId="{4A75AE47-4BC9-491E-B5D6-625AA13CF70F}" type="pres">
      <dgm:prSet presAssocID="{770D7EB5-CE22-4DF9-985D-9341BDBB5369}" presName="node" presStyleLbl="node1" presStyleIdx="7" presStyleCnt="12">
        <dgm:presLayoutVars>
          <dgm:bulletEnabled val="1"/>
        </dgm:presLayoutVars>
      </dgm:prSet>
      <dgm:spPr/>
    </dgm:pt>
    <dgm:pt modelId="{126936CE-7A4E-42B4-B584-BE51F7FD043E}" type="pres">
      <dgm:prSet presAssocID="{8418F673-DF20-4301-919D-C8E5A1E92F14}" presName="sibTrans" presStyleLbl="sibTrans1D1" presStyleIdx="7" presStyleCnt="11"/>
      <dgm:spPr/>
    </dgm:pt>
    <dgm:pt modelId="{B7EFC5A1-76B6-4F0C-B2D2-3EC45E12371E}" type="pres">
      <dgm:prSet presAssocID="{8418F673-DF20-4301-919D-C8E5A1E92F14}" presName="connectorText" presStyleLbl="sibTrans1D1" presStyleIdx="7" presStyleCnt="11"/>
      <dgm:spPr/>
    </dgm:pt>
    <dgm:pt modelId="{9F13710D-86C2-46E4-B34F-A3DDE6D8B232}" type="pres">
      <dgm:prSet presAssocID="{8078089D-AD45-4C0B-A9E5-8AC8D21E4BD7}" presName="node" presStyleLbl="node1" presStyleIdx="8" presStyleCnt="12">
        <dgm:presLayoutVars>
          <dgm:bulletEnabled val="1"/>
        </dgm:presLayoutVars>
      </dgm:prSet>
      <dgm:spPr/>
    </dgm:pt>
    <dgm:pt modelId="{FB66C141-AF60-41CF-96F4-8DCE1ABAC138}" type="pres">
      <dgm:prSet presAssocID="{B763A104-B271-42C6-AE98-F69737321B0F}" presName="sibTrans" presStyleLbl="sibTrans1D1" presStyleIdx="8" presStyleCnt="11"/>
      <dgm:spPr/>
    </dgm:pt>
    <dgm:pt modelId="{DF597559-E9FE-4075-B27A-1DDD854BD4B5}" type="pres">
      <dgm:prSet presAssocID="{B763A104-B271-42C6-AE98-F69737321B0F}" presName="connectorText" presStyleLbl="sibTrans1D1" presStyleIdx="8" presStyleCnt="11"/>
      <dgm:spPr/>
    </dgm:pt>
    <dgm:pt modelId="{E8715931-A606-40B3-862F-7A5DD6FCC23E}" type="pres">
      <dgm:prSet presAssocID="{A9C2B42A-A6EE-4DE1-9880-64F4AE2E4D1B}" presName="node" presStyleLbl="node1" presStyleIdx="9" presStyleCnt="12" custLinFactNeighborX="-4730" custLinFactNeighborY="215">
        <dgm:presLayoutVars>
          <dgm:bulletEnabled val="1"/>
        </dgm:presLayoutVars>
      </dgm:prSet>
      <dgm:spPr/>
    </dgm:pt>
    <dgm:pt modelId="{EAFD1630-75D5-4136-8A52-4B403FF1D8A9}" type="pres">
      <dgm:prSet presAssocID="{4AF76A2D-8A42-42CE-819E-56DC74D6E36E}" presName="sibTrans" presStyleLbl="sibTrans1D1" presStyleIdx="9" presStyleCnt="11"/>
      <dgm:spPr/>
    </dgm:pt>
    <dgm:pt modelId="{FB43404C-38E1-4D83-9B5F-9B0B52B3F709}" type="pres">
      <dgm:prSet presAssocID="{4AF76A2D-8A42-42CE-819E-56DC74D6E36E}" presName="connectorText" presStyleLbl="sibTrans1D1" presStyleIdx="9" presStyleCnt="11"/>
      <dgm:spPr/>
    </dgm:pt>
    <dgm:pt modelId="{E343D545-4605-4158-A0DA-49EE529D71F7}" type="pres">
      <dgm:prSet presAssocID="{14FC2338-EBD6-4EEC-84E2-ED37CF1F271A}" presName="node" presStyleLbl="node1" presStyleIdx="10" presStyleCnt="12">
        <dgm:presLayoutVars>
          <dgm:bulletEnabled val="1"/>
        </dgm:presLayoutVars>
      </dgm:prSet>
      <dgm:spPr/>
    </dgm:pt>
    <dgm:pt modelId="{B7D31EA0-E12D-45C3-B856-2FA7FCF128A2}" type="pres">
      <dgm:prSet presAssocID="{F5735EC7-AC38-4AB3-9CDB-117876388F65}" presName="sibTrans" presStyleLbl="sibTrans1D1" presStyleIdx="10" presStyleCnt="11"/>
      <dgm:spPr/>
    </dgm:pt>
    <dgm:pt modelId="{0E57E4F6-CB24-4842-A0FC-3DEA4466BD47}" type="pres">
      <dgm:prSet presAssocID="{F5735EC7-AC38-4AB3-9CDB-117876388F65}" presName="connectorText" presStyleLbl="sibTrans1D1" presStyleIdx="10" presStyleCnt="11"/>
      <dgm:spPr/>
    </dgm:pt>
    <dgm:pt modelId="{C7B250DE-2646-4251-BB4B-1C1871934C85}" type="pres">
      <dgm:prSet presAssocID="{AE64A7C0-2E06-453A-A31D-7599D39E8C37}" presName="node" presStyleLbl="node1" presStyleIdx="11" presStyleCnt="12">
        <dgm:presLayoutVars>
          <dgm:bulletEnabled val="1"/>
        </dgm:presLayoutVars>
      </dgm:prSet>
      <dgm:spPr/>
    </dgm:pt>
  </dgm:ptLst>
  <dgm:cxnLst>
    <dgm:cxn modelId="{B1059906-638C-4E46-BDC2-5B8BEA30B9DC}" type="presOf" srcId="{58FB2A71-AE7D-4F2B-BB41-DB67193A389C}" destId="{E45EA94B-FF42-4247-A380-C1CE643FFC5D}" srcOrd="0" destOrd="0" presId="urn:microsoft.com/office/officeart/2005/8/layout/bProcess3"/>
    <dgm:cxn modelId="{D08EBB08-3841-456C-BA6C-0F7641970CB7}" srcId="{02911276-8576-4218-9A1B-B2F8ACB73A28}" destId="{A9C2B42A-A6EE-4DE1-9880-64F4AE2E4D1B}" srcOrd="9" destOrd="0" parTransId="{1D519EAD-172A-48F4-9743-5388D7E322D4}" sibTransId="{4AF76A2D-8A42-42CE-819E-56DC74D6E36E}"/>
    <dgm:cxn modelId="{0C544811-2207-43E4-A8DF-A859600A2F0D}" type="presOf" srcId="{2DCCFCBA-92C9-42C8-BE32-9CB07DBD171E}" destId="{0589E03C-F160-4A43-A957-7920B584C2E9}" srcOrd="0" destOrd="0" presId="urn:microsoft.com/office/officeart/2005/8/layout/bProcess3"/>
    <dgm:cxn modelId="{C9A27F13-9405-4350-A93C-2E71A10D0207}" type="presOf" srcId="{6C2D2A22-A83E-4E78-9CA3-A53301DFAF0B}" destId="{C9C96D7A-9437-46DA-830A-F15DF5C6347E}" srcOrd="0" destOrd="0" presId="urn:microsoft.com/office/officeart/2005/8/layout/bProcess3"/>
    <dgm:cxn modelId="{34236716-28AD-4539-94C8-F660B0E67E57}" type="presOf" srcId="{46B2741E-6BF4-4790-BCC0-8DC142C0C5A8}" destId="{13C4949B-ABE2-4EBB-99DD-E4EC7669489C}" srcOrd="0" destOrd="0" presId="urn:microsoft.com/office/officeart/2005/8/layout/bProcess3"/>
    <dgm:cxn modelId="{403F5418-659C-4CD9-B922-E1C22157FC30}" type="presOf" srcId="{8078089D-AD45-4C0B-A9E5-8AC8D21E4BD7}" destId="{9F13710D-86C2-46E4-B34F-A3DDE6D8B232}" srcOrd="0" destOrd="0" presId="urn:microsoft.com/office/officeart/2005/8/layout/bProcess3"/>
    <dgm:cxn modelId="{CBC74C1A-AF43-43F5-8F9E-98C339D13C96}" srcId="{02911276-8576-4218-9A1B-B2F8ACB73A28}" destId="{770D7EB5-CE22-4DF9-985D-9341BDBB5369}" srcOrd="7" destOrd="0" parTransId="{D1E2D378-B801-422B-8112-52A06F1C84A9}" sibTransId="{8418F673-DF20-4301-919D-C8E5A1E92F14}"/>
    <dgm:cxn modelId="{1442CF1F-4434-411B-9BBB-62BB095EC411}" srcId="{02911276-8576-4218-9A1B-B2F8ACB73A28}" destId="{6C2D2A22-A83E-4E78-9CA3-A53301DFAF0B}" srcOrd="3" destOrd="0" parTransId="{CAB5BD83-3716-42A6-BA2F-720C16BF2634}" sibTransId="{C0D74C58-827A-41A5-9644-FE006CCE331B}"/>
    <dgm:cxn modelId="{E417FF1F-7517-4456-96A1-085FB1263126}" type="presOf" srcId="{B763A104-B271-42C6-AE98-F69737321B0F}" destId="{FB66C141-AF60-41CF-96F4-8DCE1ABAC138}" srcOrd="0" destOrd="0" presId="urn:microsoft.com/office/officeart/2005/8/layout/bProcess3"/>
    <dgm:cxn modelId="{7B631224-8C53-4B78-BA1E-1139B832C56B}" type="presOf" srcId="{58FB2A71-AE7D-4F2B-BB41-DB67193A389C}" destId="{0F2C0140-ECB3-4DCC-B08B-5365E129E754}" srcOrd="1" destOrd="0" presId="urn:microsoft.com/office/officeart/2005/8/layout/bProcess3"/>
    <dgm:cxn modelId="{12F70933-01C9-4314-9CE9-03D1D850CA75}" type="presOf" srcId="{22C2BEE7-7009-49F1-95BC-A68D73F95E02}" destId="{03D196CA-FAA2-4344-A407-AAFA893712AF}" srcOrd="0" destOrd="0" presId="urn:microsoft.com/office/officeart/2005/8/layout/bProcess3"/>
    <dgm:cxn modelId="{5FA96634-4B4F-4405-BD7E-62D43E8FD95E}" type="presOf" srcId="{E68F70BF-10A8-413F-8947-B4C878185526}" destId="{783321BB-233D-47A9-9FC3-FA67C4CA45B7}" srcOrd="0" destOrd="0" presId="urn:microsoft.com/office/officeart/2005/8/layout/bProcess3"/>
    <dgm:cxn modelId="{5EA8F936-F7BB-49BE-A9E4-88236310549D}" type="presOf" srcId="{A9C2B42A-A6EE-4DE1-9880-64F4AE2E4D1B}" destId="{E8715931-A606-40B3-862F-7A5DD6FCC23E}" srcOrd="0" destOrd="0" presId="urn:microsoft.com/office/officeart/2005/8/layout/bProcess3"/>
    <dgm:cxn modelId="{6859F73D-E121-46B7-A517-34F6C748C97C}" srcId="{02911276-8576-4218-9A1B-B2F8ACB73A28}" destId="{8078089D-AD45-4C0B-A9E5-8AC8D21E4BD7}" srcOrd="8" destOrd="0" parTransId="{9D7633FE-62E8-45AD-B45F-C97AD3B2C0D8}" sibTransId="{B763A104-B271-42C6-AE98-F69737321B0F}"/>
    <dgm:cxn modelId="{C2362D62-764A-4216-8ED1-8B637463A8D9}" type="presOf" srcId="{983BA129-7EE9-4DD8-85D0-C741ADAA2093}" destId="{98B65257-ED7D-4F3E-B3D0-1FA556056B7C}" srcOrd="0" destOrd="0" presId="urn:microsoft.com/office/officeart/2005/8/layout/bProcess3"/>
    <dgm:cxn modelId="{0C140F67-94B5-43A6-9760-7FC967DB2E1D}" type="presOf" srcId="{3BD7075F-359A-465E-95B1-9B233A6695DE}" destId="{EFD05B61-119E-4378-9655-BD0717E9BA5E}" srcOrd="0" destOrd="0" presId="urn:microsoft.com/office/officeart/2005/8/layout/bProcess3"/>
    <dgm:cxn modelId="{1F2C9149-5A93-4DAC-88E0-0B50EEAABE0E}" srcId="{02911276-8576-4218-9A1B-B2F8ACB73A28}" destId="{AE64A7C0-2E06-453A-A31D-7599D39E8C37}" srcOrd="11" destOrd="0" parTransId="{048E1029-A792-4079-BA2E-20EFE9BAD23F}" sibTransId="{76694F38-78CE-479F-9DFA-DE8BFF7BFE03}"/>
    <dgm:cxn modelId="{CDA81D4A-4425-4612-B328-92534DEFB122}" type="presOf" srcId="{02911276-8576-4218-9A1B-B2F8ACB73A28}" destId="{7E5DB8AE-ACEF-4935-81BA-45C783BD9D36}" srcOrd="0" destOrd="0" presId="urn:microsoft.com/office/officeart/2005/8/layout/bProcess3"/>
    <dgm:cxn modelId="{C8F05D6B-FC01-43A2-8891-F3FEFC4376F1}" type="presOf" srcId="{4AF76A2D-8A42-42CE-819E-56DC74D6E36E}" destId="{EAFD1630-75D5-4136-8A52-4B403FF1D8A9}" srcOrd="0" destOrd="0" presId="urn:microsoft.com/office/officeart/2005/8/layout/bProcess3"/>
    <dgm:cxn modelId="{2F155F6E-8035-4304-B48F-B168CB310B49}" srcId="{02911276-8576-4218-9A1B-B2F8ACB73A28}" destId="{5C00A197-90BF-441F-B957-68E29957821B}" srcOrd="4" destOrd="0" parTransId="{EA7CCE61-5962-4CF7-A78B-45E936175AEC}" sibTransId="{3BD7075F-359A-465E-95B1-9B233A6695DE}"/>
    <dgm:cxn modelId="{92DA1471-D2C8-4D75-970B-9D8A2C311B95}" type="presOf" srcId="{E90B01DF-70F0-4F95-9C19-9C30D41E74AC}" destId="{82A0B6AF-2F89-43D1-BD3D-45079585B4A4}" srcOrd="0" destOrd="0" presId="urn:microsoft.com/office/officeart/2005/8/layout/bProcess3"/>
    <dgm:cxn modelId="{3CFD0A72-08B7-4B6E-B73D-2DC923D1CF8F}" type="presOf" srcId="{50BA0062-A69D-470E-8B72-C31683B4EFE1}" destId="{A76F535C-511B-48D3-A568-D639A71FB8EF}" srcOrd="0" destOrd="0" presId="urn:microsoft.com/office/officeart/2005/8/layout/bProcess3"/>
    <dgm:cxn modelId="{0BD44E52-2BD5-4AA8-A775-1885AF84090B}" type="presOf" srcId="{FA810B5A-B73A-4DA0-959C-884A4F3B0AA1}" destId="{75C5FA02-A607-4A35-B31F-F43546795695}" srcOrd="0" destOrd="0" presId="urn:microsoft.com/office/officeart/2005/8/layout/bProcess3"/>
    <dgm:cxn modelId="{2C38F073-B486-4BE2-897E-65A15E4FFA3B}" srcId="{02911276-8576-4218-9A1B-B2F8ACB73A28}" destId="{E68F70BF-10A8-413F-8947-B4C878185526}" srcOrd="5" destOrd="0" parTransId="{3427EE2D-C585-4ECC-8664-3D2D3115C748}" sibTransId="{58FB2A71-AE7D-4F2B-BB41-DB67193A389C}"/>
    <dgm:cxn modelId="{E805B97A-9E53-4690-919A-8F33031E7CB9}" type="presOf" srcId="{B763A104-B271-42C6-AE98-F69737321B0F}" destId="{DF597559-E9FE-4075-B27A-1DDD854BD4B5}" srcOrd="1" destOrd="0" presId="urn:microsoft.com/office/officeart/2005/8/layout/bProcess3"/>
    <dgm:cxn modelId="{7C2D847E-1305-4D6A-8FD2-3AD0CA98BB7E}" srcId="{02911276-8576-4218-9A1B-B2F8ACB73A28}" destId="{14FC2338-EBD6-4EEC-84E2-ED37CF1F271A}" srcOrd="10" destOrd="0" parTransId="{D68396CE-6687-41B4-B51C-A568A21E4D49}" sibTransId="{F5735EC7-AC38-4AB3-9CDB-117876388F65}"/>
    <dgm:cxn modelId="{51C35080-EBCB-4CA8-A96D-7ABAD4672691}" type="presOf" srcId="{1E2E0536-453C-4BDA-AB68-78DA9691F680}" destId="{4300A6F0-8862-44BE-9521-2EB7B0B56148}" srcOrd="1" destOrd="0" presId="urn:microsoft.com/office/officeart/2005/8/layout/bProcess3"/>
    <dgm:cxn modelId="{FA748483-6ABD-4535-BAAC-10251A0C26A0}" type="presOf" srcId="{8418F673-DF20-4301-919D-C8E5A1E92F14}" destId="{126936CE-7A4E-42B4-B584-BE51F7FD043E}" srcOrd="0" destOrd="0" presId="urn:microsoft.com/office/officeart/2005/8/layout/bProcess3"/>
    <dgm:cxn modelId="{6A54BA86-D2C1-4471-BD4E-CB78C492AD21}" srcId="{02911276-8576-4218-9A1B-B2F8ACB73A28}" destId="{50BA0062-A69D-470E-8B72-C31683B4EFE1}" srcOrd="1" destOrd="0" parTransId="{D7971388-4566-4A3E-B423-8001533AA5FB}" sibTransId="{22C2BEE7-7009-49F1-95BC-A68D73F95E02}"/>
    <dgm:cxn modelId="{F643E390-1A04-42A8-BEF3-5283C81AFBCC}" type="presOf" srcId="{8418F673-DF20-4301-919D-C8E5A1E92F14}" destId="{B7EFC5A1-76B6-4F0C-B2D2-3EC45E12371E}" srcOrd="1" destOrd="0" presId="urn:microsoft.com/office/officeart/2005/8/layout/bProcess3"/>
    <dgm:cxn modelId="{01CCDC93-0CB9-404C-A62F-1175E26314F5}" type="presOf" srcId="{5C00A197-90BF-441F-B957-68E29957821B}" destId="{FCCE9684-4677-4424-A13C-10F1306F30F9}" srcOrd="0" destOrd="0" presId="urn:microsoft.com/office/officeart/2005/8/layout/bProcess3"/>
    <dgm:cxn modelId="{825C38A2-F034-46EE-8ABE-12281C3D773C}" type="presOf" srcId="{3BD7075F-359A-465E-95B1-9B233A6695DE}" destId="{B4DFA7B6-3C56-47EF-BE93-A674D8FCA0D9}" srcOrd="1" destOrd="0" presId="urn:microsoft.com/office/officeart/2005/8/layout/bProcess3"/>
    <dgm:cxn modelId="{8D0AF3A3-F282-42DA-BC36-F4113A49C8E8}" type="presOf" srcId="{1E2E0536-453C-4BDA-AB68-78DA9691F680}" destId="{5BBF74A1-EE95-4FAC-B91E-267DD05D6B9E}" srcOrd="0" destOrd="0" presId="urn:microsoft.com/office/officeart/2005/8/layout/bProcess3"/>
    <dgm:cxn modelId="{5C2568A6-9DE3-463D-AB50-74B856DA6AB3}" srcId="{02911276-8576-4218-9A1B-B2F8ACB73A28}" destId="{2DCCFCBA-92C9-42C8-BE32-9CB07DBD171E}" srcOrd="6" destOrd="0" parTransId="{D52DA8C4-5B32-44BF-B868-2AA982B040BD}" sibTransId="{1E2E0536-453C-4BDA-AB68-78DA9691F680}"/>
    <dgm:cxn modelId="{2C4661AD-BA43-4F1C-BC4C-8BFAD1661745}" type="presOf" srcId="{F5735EC7-AC38-4AB3-9CDB-117876388F65}" destId="{B7D31EA0-E12D-45C3-B856-2FA7FCF128A2}" srcOrd="0" destOrd="0" presId="urn:microsoft.com/office/officeart/2005/8/layout/bProcess3"/>
    <dgm:cxn modelId="{E7B38EB0-D2A0-44E6-AA41-B95A713B9C11}" type="presOf" srcId="{F5735EC7-AC38-4AB3-9CDB-117876388F65}" destId="{0E57E4F6-CB24-4842-A0FC-3DEA4466BD47}" srcOrd="1" destOrd="0" presId="urn:microsoft.com/office/officeart/2005/8/layout/bProcess3"/>
    <dgm:cxn modelId="{E57424B7-4249-4656-9960-C2A3C0770AAD}" type="presOf" srcId="{22C2BEE7-7009-49F1-95BC-A68D73F95E02}" destId="{6F9AE4C1-F89D-4DEC-836D-54B6522C10D8}" srcOrd="1" destOrd="0" presId="urn:microsoft.com/office/officeart/2005/8/layout/bProcess3"/>
    <dgm:cxn modelId="{411032B7-9E8C-4E9B-85E2-AD86DD28DE1E}" type="presOf" srcId="{14FC2338-EBD6-4EEC-84E2-ED37CF1F271A}" destId="{E343D545-4605-4158-A0DA-49EE529D71F7}" srcOrd="0" destOrd="0" presId="urn:microsoft.com/office/officeart/2005/8/layout/bProcess3"/>
    <dgm:cxn modelId="{1E572DBE-23D6-48DC-8C03-006633E4BD22}" type="presOf" srcId="{C0D74C58-827A-41A5-9644-FE006CCE331B}" destId="{BC46D4B1-F272-4C14-93AA-3A510CB66D5D}" srcOrd="0" destOrd="0" presId="urn:microsoft.com/office/officeart/2005/8/layout/bProcess3"/>
    <dgm:cxn modelId="{33235AC3-AE3D-45BF-A351-23E3BE070F31}" type="presOf" srcId="{AE64A7C0-2E06-453A-A31D-7599D39E8C37}" destId="{C7B250DE-2646-4251-BB4B-1C1871934C85}" srcOrd="0" destOrd="0" presId="urn:microsoft.com/office/officeart/2005/8/layout/bProcess3"/>
    <dgm:cxn modelId="{EEFA2DC8-4E18-41A0-A4F7-14FD8AFEFB67}" type="presOf" srcId="{4AF76A2D-8A42-42CE-819E-56DC74D6E36E}" destId="{FB43404C-38E1-4D83-9B5F-9B0B52B3F709}" srcOrd="1" destOrd="0" presId="urn:microsoft.com/office/officeart/2005/8/layout/bProcess3"/>
    <dgm:cxn modelId="{8FAD0BD5-3F1C-42B8-91E1-FA840E0B3941}" type="presOf" srcId="{FA810B5A-B73A-4DA0-959C-884A4F3B0AA1}" destId="{47618B19-4227-487C-B4F9-0CCB663DC9D8}" srcOrd="1" destOrd="0" presId="urn:microsoft.com/office/officeart/2005/8/layout/bProcess3"/>
    <dgm:cxn modelId="{2356ADE5-C2B6-487A-92C1-422DEC68DB27}" srcId="{02911276-8576-4218-9A1B-B2F8ACB73A28}" destId="{983BA129-7EE9-4DD8-85D0-C741ADAA2093}" srcOrd="0" destOrd="0" parTransId="{66301C09-A8D0-4383-A135-209CE6837245}" sibTransId="{FA810B5A-B73A-4DA0-959C-884A4F3B0AA1}"/>
    <dgm:cxn modelId="{FAF81EEC-A991-458E-90B7-F2E7CE294D1A}" type="presOf" srcId="{C0D74C58-827A-41A5-9644-FE006CCE331B}" destId="{22290ACD-AE9A-490B-9852-28A947AA3408}" srcOrd="1" destOrd="0" presId="urn:microsoft.com/office/officeart/2005/8/layout/bProcess3"/>
    <dgm:cxn modelId="{E5E2F5F4-7A3D-4467-BF71-F7A86E2D3E26}" type="presOf" srcId="{770D7EB5-CE22-4DF9-985D-9341BDBB5369}" destId="{4A75AE47-4BC9-491E-B5D6-625AA13CF70F}" srcOrd="0" destOrd="0" presId="urn:microsoft.com/office/officeart/2005/8/layout/bProcess3"/>
    <dgm:cxn modelId="{6C460DF5-A75E-479C-93A5-7E4A958D4507}" srcId="{02911276-8576-4218-9A1B-B2F8ACB73A28}" destId="{E90B01DF-70F0-4F95-9C19-9C30D41E74AC}" srcOrd="2" destOrd="0" parTransId="{2CF05791-46E3-4C24-908D-CC4B46792DF8}" sibTransId="{46B2741E-6BF4-4790-BCC0-8DC142C0C5A8}"/>
    <dgm:cxn modelId="{286017FD-A81A-46CA-8B78-AF3F9829F0E9}" type="presOf" srcId="{46B2741E-6BF4-4790-BCC0-8DC142C0C5A8}" destId="{AAEE7536-5C39-4A11-865B-FAA05BC3E574}" srcOrd="1" destOrd="0" presId="urn:microsoft.com/office/officeart/2005/8/layout/bProcess3"/>
    <dgm:cxn modelId="{C95378E4-6E79-48A1-AD11-3906D537F0DD}" type="presParOf" srcId="{7E5DB8AE-ACEF-4935-81BA-45C783BD9D36}" destId="{98B65257-ED7D-4F3E-B3D0-1FA556056B7C}" srcOrd="0" destOrd="0" presId="urn:microsoft.com/office/officeart/2005/8/layout/bProcess3"/>
    <dgm:cxn modelId="{B1045B07-B621-46C7-A93D-B11DC39F03B6}" type="presParOf" srcId="{7E5DB8AE-ACEF-4935-81BA-45C783BD9D36}" destId="{75C5FA02-A607-4A35-B31F-F43546795695}" srcOrd="1" destOrd="0" presId="urn:microsoft.com/office/officeart/2005/8/layout/bProcess3"/>
    <dgm:cxn modelId="{99B43E38-5AAF-4C29-8AC2-85EE46AC3D3E}" type="presParOf" srcId="{75C5FA02-A607-4A35-B31F-F43546795695}" destId="{47618B19-4227-487C-B4F9-0CCB663DC9D8}" srcOrd="0" destOrd="0" presId="urn:microsoft.com/office/officeart/2005/8/layout/bProcess3"/>
    <dgm:cxn modelId="{37581D35-8525-4990-956D-24BD876A0FE6}" type="presParOf" srcId="{7E5DB8AE-ACEF-4935-81BA-45C783BD9D36}" destId="{A76F535C-511B-48D3-A568-D639A71FB8EF}" srcOrd="2" destOrd="0" presId="urn:microsoft.com/office/officeart/2005/8/layout/bProcess3"/>
    <dgm:cxn modelId="{60945E44-C252-4625-8453-F3B3FCD51B78}" type="presParOf" srcId="{7E5DB8AE-ACEF-4935-81BA-45C783BD9D36}" destId="{03D196CA-FAA2-4344-A407-AAFA893712AF}" srcOrd="3" destOrd="0" presId="urn:microsoft.com/office/officeart/2005/8/layout/bProcess3"/>
    <dgm:cxn modelId="{203365E8-29E1-41E3-976F-E0921B187BDD}" type="presParOf" srcId="{03D196CA-FAA2-4344-A407-AAFA893712AF}" destId="{6F9AE4C1-F89D-4DEC-836D-54B6522C10D8}" srcOrd="0" destOrd="0" presId="urn:microsoft.com/office/officeart/2005/8/layout/bProcess3"/>
    <dgm:cxn modelId="{3F1D024D-D3ED-4D9B-AF3C-20C92B5B4A61}" type="presParOf" srcId="{7E5DB8AE-ACEF-4935-81BA-45C783BD9D36}" destId="{82A0B6AF-2F89-43D1-BD3D-45079585B4A4}" srcOrd="4" destOrd="0" presId="urn:microsoft.com/office/officeart/2005/8/layout/bProcess3"/>
    <dgm:cxn modelId="{3EA8B92D-6008-421C-9E81-B132CB4B896B}" type="presParOf" srcId="{7E5DB8AE-ACEF-4935-81BA-45C783BD9D36}" destId="{13C4949B-ABE2-4EBB-99DD-E4EC7669489C}" srcOrd="5" destOrd="0" presId="urn:microsoft.com/office/officeart/2005/8/layout/bProcess3"/>
    <dgm:cxn modelId="{69DE97D3-45E4-42D2-B0CC-50DC689DC60E}" type="presParOf" srcId="{13C4949B-ABE2-4EBB-99DD-E4EC7669489C}" destId="{AAEE7536-5C39-4A11-865B-FAA05BC3E574}" srcOrd="0" destOrd="0" presId="urn:microsoft.com/office/officeart/2005/8/layout/bProcess3"/>
    <dgm:cxn modelId="{05DD0A75-F083-4F0B-832E-517DC0DA590E}" type="presParOf" srcId="{7E5DB8AE-ACEF-4935-81BA-45C783BD9D36}" destId="{C9C96D7A-9437-46DA-830A-F15DF5C6347E}" srcOrd="6" destOrd="0" presId="urn:microsoft.com/office/officeart/2005/8/layout/bProcess3"/>
    <dgm:cxn modelId="{E598CE0F-4553-4BEC-BE6C-C4ECF7DAB016}" type="presParOf" srcId="{7E5DB8AE-ACEF-4935-81BA-45C783BD9D36}" destId="{BC46D4B1-F272-4C14-93AA-3A510CB66D5D}" srcOrd="7" destOrd="0" presId="urn:microsoft.com/office/officeart/2005/8/layout/bProcess3"/>
    <dgm:cxn modelId="{5E20B6C3-7119-427D-AF2D-D09FEC9D9803}" type="presParOf" srcId="{BC46D4B1-F272-4C14-93AA-3A510CB66D5D}" destId="{22290ACD-AE9A-490B-9852-28A947AA3408}" srcOrd="0" destOrd="0" presId="urn:microsoft.com/office/officeart/2005/8/layout/bProcess3"/>
    <dgm:cxn modelId="{0F3F7641-170E-4F98-930B-811F8260F76C}" type="presParOf" srcId="{7E5DB8AE-ACEF-4935-81BA-45C783BD9D36}" destId="{FCCE9684-4677-4424-A13C-10F1306F30F9}" srcOrd="8" destOrd="0" presId="urn:microsoft.com/office/officeart/2005/8/layout/bProcess3"/>
    <dgm:cxn modelId="{CFB6DC9F-2ACA-41C9-9914-161FA218F8D7}" type="presParOf" srcId="{7E5DB8AE-ACEF-4935-81BA-45C783BD9D36}" destId="{EFD05B61-119E-4378-9655-BD0717E9BA5E}" srcOrd="9" destOrd="0" presId="urn:microsoft.com/office/officeart/2005/8/layout/bProcess3"/>
    <dgm:cxn modelId="{D242BCEA-3050-48CA-ADE1-B7922AE7E5AC}" type="presParOf" srcId="{EFD05B61-119E-4378-9655-BD0717E9BA5E}" destId="{B4DFA7B6-3C56-47EF-BE93-A674D8FCA0D9}" srcOrd="0" destOrd="0" presId="urn:microsoft.com/office/officeart/2005/8/layout/bProcess3"/>
    <dgm:cxn modelId="{7037CE2D-BF72-47F0-AE13-3CB2252CB559}" type="presParOf" srcId="{7E5DB8AE-ACEF-4935-81BA-45C783BD9D36}" destId="{783321BB-233D-47A9-9FC3-FA67C4CA45B7}" srcOrd="10" destOrd="0" presId="urn:microsoft.com/office/officeart/2005/8/layout/bProcess3"/>
    <dgm:cxn modelId="{D270DF4E-0AF0-40A9-B7FA-76F89A219366}" type="presParOf" srcId="{7E5DB8AE-ACEF-4935-81BA-45C783BD9D36}" destId="{E45EA94B-FF42-4247-A380-C1CE643FFC5D}" srcOrd="11" destOrd="0" presId="urn:microsoft.com/office/officeart/2005/8/layout/bProcess3"/>
    <dgm:cxn modelId="{CE53CCAB-EEAB-448E-8017-DEAB78D988AB}" type="presParOf" srcId="{E45EA94B-FF42-4247-A380-C1CE643FFC5D}" destId="{0F2C0140-ECB3-4DCC-B08B-5365E129E754}" srcOrd="0" destOrd="0" presId="urn:microsoft.com/office/officeart/2005/8/layout/bProcess3"/>
    <dgm:cxn modelId="{4192A3BF-3602-4047-85D3-A4C0026951DD}" type="presParOf" srcId="{7E5DB8AE-ACEF-4935-81BA-45C783BD9D36}" destId="{0589E03C-F160-4A43-A957-7920B584C2E9}" srcOrd="12" destOrd="0" presId="urn:microsoft.com/office/officeart/2005/8/layout/bProcess3"/>
    <dgm:cxn modelId="{9D0B5E87-53FF-4542-B95E-9DCB81157726}" type="presParOf" srcId="{7E5DB8AE-ACEF-4935-81BA-45C783BD9D36}" destId="{5BBF74A1-EE95-4FAC-B91E-267DD05D6B9E}" srcOrd="13" destOrd="0" presId="urn:microsoft.com/office/officeart/2005/8/layout/bProcess3"/>
    <dgm:cxn modelId="{16D50C48-D727-4E4E-9BC6-9D2BD79AA02F}" type="presParOf" srcId="{5BBF74A1-EE95-4FAC-B91E-267DD05D6B9E}" destId="{4300A6F0-8862-44BE-9521-2EB7B0B56148}" srcOrd="0" destOrd="0" presId="urn:microsoft.com/office/officeart/2005/8/layout/bProcess3"/>
    <dgm:cxn modelId="{D091F794-1DF2-4F76-A618-D32C39EAB244}" type="presParOf" srcId="{7E5DB8AE-ACEF-4935-81BA-45C783BD9D36}" destId="{4A75AE47-4BC9-491E-B5D6-625AA13CF70F}" srcOrd="14" destOrd="0" presId="urn:microsoft.com/office/officeart/2005/8/layout/bProcess3"/>
    <dgm:cxn modelId="{983B28BB-4537-4264-B0DD-CBB2932FEE55}" type="presParOf" srcId="{7E5DB8AE-ACEF-4935-81BA-45C783BD9D36}" destId="{126936CE-7A4E-42B4-B584-BE51F7FD043E}" srcOrd="15" destOrd="0" presId="urn:microsoft.com/office/officeart/2005/8/layout/bProcess3"/>
    <dgm:cxn modelId="{9EBA127F-2FC2-4C4D-8890-14E83C5A524E}" type="presParOf" srcId="{126936CE-7A4E-42B4-B584-BE51F7FD043E}" destId="{B7EFC5A1-76B6-4F0C-B2D2-3EC45E12371E}" srcOrd="0" destOrd="0" presId="urn:microsoft.com/office/officeart/2005/8/layout/bProcess3"/>
    <dgm:cxn modelId="{8A018EA8-CD02-40E7-AFF1-00AB015FC010}" type="presParOf" srcId="{7E5DB8AE-ACEF-4935-81BA-45C783BD9D36}" destId="{9F13710D-86C2-46E4-B34F-A3DDE6D8B232}" srcOrd="16" destOrd="0" presId="urn:microsoft.com/office/officeart/2005/8/layout/bProcess3"/>
    <dgm:cxn modelId="{42EA5E3E-1764-4D46-BF43-68DD637A657B}" type="presParOf" srcId="{7E5DB8AE-ACEF-4935-81BA-45C783BD9D36}" destId="{FB66C141-AF60-41CF-96F4-8DCE1ABAC138}" srcOrd="17" destOrd="0" presId="urn:microsoft.com/office/officeart/2005/8/layout/bProcess3"/>
    <dgm:cxn modelId="{BA635C5F-44DF-4CB8-ACC8-C6069093BC7E}" type="presParOf" srcId="{FB66C141-AF60-41CF-96F4-8DCE1ABAC138}" destId="{DF597559-E9FE-4075-B27A-1DDD854BD4B5}" srcOrd="0" destOrd="0" presId="urn:microsoft.com/office/officeart/2005/8/layout/bProcess3"/>
    <dgm:cxn modelId="{085B04F6-63E0-47C9-9DB3-8B825E30F869}" type="presParOf" srcId="{7E5DB8AE-ACEF-4935-81BA-45C783BD9D36}" destId="{E8715931-A606-40B3-862F-7A5DD6FCC23E}" srcOrd="18" destOrd="0" presId="urn:microsoft.com/office/officeart/2005/8/layout/bProcess3"/>
    <dgm:cxn modelId="{B28BD42A-3577-458B-A991-9EB142575AE2}" type="presParOf" srcId="{7E5DB8AE-ACEF-4935-81BA-45C783BD9D36}" destId="{EAFD1630-75D5-4136-8A52-4B403FF1D8A9}" srcOrd="19" destOrd="0" presId="urn:microsoft.com/office/officeart/2005/8/layout/bProcess3"/>
    <dgm:cxn modelId="{A2CE63ED-451F-4AB8-8470-3B83A346F70D}" type="presParOf" srcId="{EAFD1630-75D5-4136-8A52-4B403FF1D8A9}" destId="{FB43404C-38E1-4D83-9B5F-9B0B52B3F709}" srcOrd="0" destOrd="0" presId="urn:microsoft.com/office/officeart/2005/8/layout/bProcess3"/>
    <dgm:cxn modelId="{BFC09253-D744-49B3-A48D-9170A5BBD407}" type="presParOf" srcId="{7E5DB8AE-ACEF-4935-81BA-45C783BD9D36}" destId="{E343D545-4605-4158-A0DA-49EE529D71F7}" srcOrd="20" destOrd="0" presId="urn:microsoft.com/office/officeart/2005/8/layout/bProcess3"/>
    <dgm:cxn modelId="{0F30B03F-B51B-4075-A6D1-EE0B80BD6D77}" type="presParOf" srcId="{7E5DB8AE-ACEF-4935-81BA-45C783BD9D36}" destId="{B7D31EA0-E12D-45C3-B856-2FA7FCF128A2}" srcOrd="21" destOrd="0" presId="urn:microsoft.com/office/officeart/2005/8/layout/bProcess3"/>
    <dgm:cxn modelId="{7459E56D-807A-4AF9-A989-2F43B9FE46DE}" type="presParOf" srcId="{B7D31EA0-E12D-45C3-B856-2FA7FCF128A2}" destId="{0E57E4F6-CB24-4842-A0FC-3DEA4466BD47}" srcOrd="0" destOrd="0" presId="urn:microsoft.com/office/officeart/2005/8/layout/bProcess3"/>
    <dgm:cxn modelId="{F7E8533E-74B9-4F63-9F47-7C727CABD0A4}" type="presParOf" srcId="{7E5DB8AE-ACEF-4935-81BA-45C783BD9D36}" destId="{C7B250DE-2646-4251-BB4B-1C1871934C85}" srcOrd="2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D852C-F5B8-4D87-932F-93A64314A9A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0E2BD6C0-1318-438F-B2B5-8146EAE104B9}">
      <dgm:prSet phldrT="[Texto]"/>
      <dgm:spPr/>
      <dgm:t>
        <a:bodyPr/>
        <a:lstStyle/>
        <a:p>
          <a:r>
            <a:rPr lang="en-US" noProof="0" dirty="0"/>
            <a:t>Training on inclusive gender perspective </a:t>
          </a:r>
        </a:p>
      </dgm:t>
    </dgm:pt>
    <dgm:pt modelId="{0F430DD8-54E4-4C66-BE06-C2FF9E8F9646}" type="parTrans" cxnId="{3935A4A2-C79C-4A0C-B45C-B6FCC1CA88CF}">
      <dgm:prSet/>
      <dgm:spPr/>
      <dgm:t>
        <a:bodyPr/>
        <a:lstStyle/>
        <a:p>
          <a:endParaRPr lang="es-ES"/>
        </a:p>
      </dgm:t>
    </dgm:pt>
    <dgm:pt modelId="{18BC2738-1017-4111-9193-5B21921E8C99}" type="sibTrans" cxnId="{3935A4A2-C79C-4A0C-B45C-B6FCC1CA88CF}">
      <dgm:prSet/>
      <dgm:spPr/>
      <dgm:t>
        <a:bodyPr/>
        <a:lstStyle/>
        <a:p>
          <a:endParaRPr lang="es-ES" dirty="0"/>
        </a:p>
      </dgm:t>
    </dgm:pt>
    <dgm:pt modelId="{8E8BBA6F-31D2-4E6B-BD8C-6964550C3A44}">
      <dgm:prSet phldrT="[Texto]"/>
      <dgm:spPr/>
      <dgm:t>
        <a:bodyPr/>
        <a:lstStyle/>
        <a:p>
          <a:r>
            <a:rPr lang="en-US" noProof="0" dirty="0"/>
            <a:t>Awareness campaigns and empowerment of female and male police officers regarding masculinities for equality </a:t>
          </a:r>
        </a:p>
      </dgm:t>
    </dgm:pt>
    <dgm:pt modelId="{C77EE62C-53AE-4CE5-B3D1-9BCAF44E4C3B}" type="parTrans" cxnId="{8A8FE8D0-9DB7-475D-95DF-204B36F99DD4}">
      <dgm:prSet/>
      <dgm:spPr/>
      <dgm:t>
        <a:bodyPr/>
        <a:lstStyle/>
        <a:p>
          <a:endParaRPr lang="es-ES"/>
        </a:p>
      </dgm:t>
    </dgm:pt>
    <dgm:pt modelId="{D49DF332-EB2A-44C7-867B-5ED72F7D5187}" type="sibTrans" cxnId="{8A8FE8D0-9DB7-475D-95DF-204B36F99DD4}">
      <dgm:prSet/>
      <dgm:spPr/>
      <dgm:t>
        <a:bodyPr/>
        <a:lstStyle/>
        <a:p>
          <a:endParaRPr lang="es-ES" dirty="0"/>
        </a:p>
      </dgm:t>
    </dgm:pt>
    <dgm:pt modelId="{A22EBE21-843C-4828-B559-80637B6608D2}">
      <dgm:prSet phldrT="[Texto]"/>
      <dgm:spPr/>
      <dgm:t>
        <a:bodyPr/>
        <a:lstStyle/>
        <a:p>
          <a:r>
            <a:rPr lang="en-US" noProof="0" dirty="0"/>
            <a:t>Coordination of an interinstitutional conference:  “National Conference on gender equality in the police institutions of Costa Rica”</a:t>
          </a:r>
        </a:p>
      </dgm:t>
    </dgm:pt>
    <dgm:pt modelId="{384623A2-FFE5-4172-BCE2-D2D498D45692}" type="parTrans" cxnId="{92710AD7-F5EB-4D62-9133-0459BAA4F0E2}">
      <dgm:prSet/>
      <dgm:spPr/>
      <dgm:t>
        <a:bodyPr/>
        <a:lstStyle/>
        <a:p>
          <a:endParaRPr lang="es-ES"/>
        </a:p>
      </dgm:t>
    </dgm:pt>
    <dgm:pt modelId="{06B2F5D4-3602-4106-BFBC-D9982E8CE4AD}" type="sibTrans" cxnId="{92710AD7-F5EB-4D62-9133-0459BAA4F0E2}">
      <dgm:prSet/>
      <dgm:spPr/>
      <dgm:t>
        <a:bodyPr/>
        <a:lstStyle/>
        <a:p>
          <a:endParaRPr lang="es-ES"/>
        </a:p>
      </dgm:t>
    </dgm:pt>
    <dgm:pt modelId="{FC499F13-FA30-4017-A5CA-1475B3A7546E}" type="pres">
      <dgm:prSet presAssocID="{343D852C-F5B8-4D87-932F-93A64314A9A7}" presName="outerComposite" presStyleCnt="0">
        <dgm:presLayoutVars>
          <dgm:chMax val="5"/>
          <dgm:dir/>
          <dgm:resizeHandles val="exact"/>
        </dgm:presLayoutVars>
      </dgm:prSet>
      <dgm:spPr/>
    </dgm:pt>
    <dgm:pt modelId="{4F107641-BFE6-4893-8838-6CC8644F4E1E}" type="pres">
      <dgm:prSet presAssocID="{343D852C-F5B8-4D87-932F-93A64314A9A7}" presName="dummyMaxCanvas" presStyleCnt="0">
        <dgm:presLayoutVars/>
      </dgm:prSet>
      <dgm:spPr/>
    </dgm:pt>
    <dgm:pt modelId="{67F6022E-9BFE-4811-864B-0534A5DC3FFD}" type="pres">
      <dgm:prSet presAssocID="{343D852C-F5B8-4D87-932F-93A64314A9A7}" presName="ThreeNodes_1" presStyleLbl="node1" presStyleIdx="0" presStyleCnt="3" custLinFactY="-100000" custLinFactNeighborX="1496" custLinFactNeighborY="-103967">
        <dgm:presLayoutVars>
          <dgm:bulletEnabled val="1"/>
        </dgm:presLayoutVars>
      </dgm:prSet>
      <dgm:spPr/>
    </dgm:pt>
    <dgm:pt modelId="{9873DECC-6A4F-474E-9566-A6B9BBCF38D0}" type="pres">
      <dgm:prSet presAssocID="{343D852C-F5B8-4D87-932F-93A64314A9A7}" presName="ThreeNodes_2" presStyleLbl="node1" presStyleIdx="1" presStyleCnt="3">
        <dgm:presLayoutVars>
          <dgm:bulletEnabled val="1"/>
        </dgm:presLayoutVars>
      </dgm:prSet>
      <dgm:spPr/>
    </dgm:pt>
    <dgm:pt modelId="{9AD1C945-0AF3-4DC1-85F8-0E66D2FD1D72}" type="pres">
      <dgm:prSet presAssocID="{343D852C-F5B8-4D87-932F-93A64314A9A7}" presName="ThreeNodes_3" presStyleLbl="node1" presStyleIdx="2" presStyleCnt="3">
        <dgm:presLayoutVars>
          <dgm:bulletEnabled val="1"/>
        </dgm:presLayoutVars>
      </dgm:prSet>
      <dgm:spPr/>
    </dgm:pt>
    <dgm:pt modelId="{156A754C-1DFA-4DD1-8542-20FBE89E83A5}" type="pres">
      <dgm:prSet presAssocID="{343D852C-F5B8-4D87-932F-93A64314A9A7}" presName="ThreeConn_1-2" presStyleLbl="fgAccFollowNode1" presStyleIdx="0" presStyleCnt="2">
        <dgm:presLayoutVars>
          <dgm:bulletEnabled val="1"/>
        </dgm:presLayoutVars>
      </dgm:prSet>
      <dgm:spPr/>
    </dgm:pt>
    <dgm:pt modelId="{5EC427C9-FC14-4A00-809D-560609A360BD}" type="pres">
      <dgm:prSet presAssocID="{343D852C-F5B8-4D87-932F-93A64314A9A7}" presName="ThreeConn_2-3" presStyleLbl="fgAccFollowNode1" presStyleIdx="1" presStyleCnt="2">
        <dgm:presLayoutVars>
          <dgm:bulletEnabled val="1"/>
        </dgm:presLayoutVars>
      </dgm:prSet>
      <dgm:spPr/>
    </dgm:pt>
    <dgm:pt modelId="{31B636E2-8281-4C8A-8268-F54F044D3588}" type="pres">
      <dgm:prSet presAssocID="{343D852C-F5B8-4D87-932F-93A64314A9A7}" presName="ThreeNodes_1_text" presStyleLbl="node1" presStyleIdx="2" presStyleCnt="3">
        <dgm:presLayoutVars>
          <dgm:bulletEnabled val="1"/>
        </dgm:presLayoutVars>
      </dgm:prSet>
      <dgm:spPr/>
    </dgm:pt>
    <dgm:pt modelId="{58955BE7-C7D2-4082-9807-A2E29719103E}" type="pres">
      <dgm:prSet presAssocID="{343D852C-F5B8-4D87-932F-93A64314A9A7}" presName="ThreeNodes_2_text" presStyleLbl="node1" presStyleIdx="2" presStyleCnt="3">
        <dgm:presLayoutVars>
          <dgm:bulletEnabled val="1"/>
        </dgm:presLayoutVars>
      </dgm:prSet>
      <dgm:spPr/>
    </dgm:pt>
    <dgm:pt modelId="{4B7C72C8-14A2-43BF-94DB-DCD3E145DAF1}" type="pres">
      <dgm:prSet presAssocID="{343D852C-F5B8-4D87-932F-93A64314A9A7}" presName="ThreeNodes_3_text" presStyleLbl="node1" presStyleIdx="2" presStyleCnt="3">
        <dgm:presLayoutVars>
          <dgm:bulletEnabled val="1"/>
        </dgm:presLayoutVars>
      </dgm:prSet>
      <dgm:spPr/>
    </dgm:pt>
  </dgm:ptLst>
  <dgm:cxnLst>
    <dgm:cxn modelId="{DB05441E-E2D3-4A66-90F6-B5E0F47E480D}" type="presOf" srcId="{D49DF332-EB2A-44C7-867B-5ED72F7D5187}" destId="{5EC427C9-FC14-4A00-809D-560609A360BD}" srcOrd="0" destOrd="0" presId="urn:microsoft.com/office/officeart/2005/8/layout/vProcess5"/>
    <dgm:cxn modelId="{E1229923-1AF8-4C19-B4AA-A5082EEF4D40}" type="presOf" srcId="{8E8BBA6F-31D2-4E6B-BD8C-6964550C3A44}" destId="{58955BE7-C7D2-4082-9807-A2E29719103E}" srcOrd="1" destOrd="0" presId="urn:microsoft.com/office/officeart/2005/8/layout/vProcess5"/>
    <dgm:cxn modelId="{4485CC5F-7891-4E32-8FF2-B27C6847C5D0}" type="presOf" srcId="{A22EBE21-843C-4828-B559-80637B6608D2}" destId="{9AD1C945-0AF3-4DC1-85F8-0E66D2FD1D72}" srcOrd="0" destOrd="0" presId="urn:microsoft.com/office/officeart/2005/8/layout/vProcess5"/>
    <dgm:cxn modelId="{E8F78F7D-949C-4708-B022-4C932210C320}" type="presOf" srcId="{8E8BBA6F-31D2-4E6B-BD8C-6964550C3A44}" destId="{9873DECC-6A4F-474E-9566-A6B9BBCF38D0}" srcOrd="0" destOrd="0" presId="urn:microsoft.com/office/officeart/2005/8/layout/vProcess5"/>
    <dgm:cxn modelId="{3935A4A2-C79C-4A0C-B45C-B6FCC1CA88CF}" srcId="{343D852C-F5B8-4D87-932F-93A64314A9A7}" destId="{0E2BD6C0-1318-438F-B2B5-8146EAE104B9}" srcOrd="0" destOrd="0" parTransId="{0F430DD8-54E4-4C66-BE06-C2FF9E8F9646}" sibTransId="{18BC2738-1017-4111-9193-5B21921E8C99}"/>
    <dgm:cxn modelId="{C622DDBA-F022-4DD0-BD9C-F0E5C7925215}" type="presOf" srcId="{0E2BD6C0-1318-438F-B2B5-8146EAE104B9}" destId="{67F6022E-9BFE-4811-864B-0534A5DC3FFD}" srcOrd="0" destOrd="0" presId="urn:microsoft.com/office/officeart/2005/8/layout/vProcess5"/>
    <dgm:cxn modelId="{8A8FE8D0-9DB7-475D-95DF-204B36F99DD4}" srcId="{343D852C-F5B8-4D87-932F-93A64314A9A7}" destId="{8E8BBA6F-31D2-4E6B-BD8C-6964550C3A44}" srcOrd="1" destOrd="0" parTransId="{C77EE62C-53AE-4CE5-B3D1-9BCAF44E4C3B}" sibTransId="{D49DF332-EB2A-44C7-867B-5ED72F7D5187}"/>
    <dgm:cxn modelId="{3949DAD2-A24F-40A3-8C52-5A18F639B615}" type="presOf" srcId="{A22EBE21-843C-4828-B559-80637B6608D2}" destId="{4B7C72C8-14A2-43BF-94DB-DCD3E145DAF1}" srcOrd="1" destOrd="0" presId="urn:microsoft.com/office/officeart/2005/8/layout/vProcess5"/>
    <dgm:cxn modelId="{E990B3D6-B5E5-4375-BDDD-091B503C7D0E}" type="presOf" srcId="{343D852C-F5B8-4D87-932F-93A64314A9A7}" destId="{FC499F13-FA30-4017-A5CA-1475B3A7546E}" srcOrd="0" destOrd="0" presId="urn:microsoft.com/office/officeart/2005/8/layout/vProcess5"/>
    <dgm:cxn modelId="{92710AD7-F5EB-4D62-9133-0459BAA4F0E2}" srcId="{343D852C-F5B8-4D87-932F-93A64314A9A7}" destId="{A22EBE21-843C-4828-B559-80637B6608D2}" srcOrd="2" destOrd="0" parTransId="{384623A2-FFE5-4172-BCE2-D2D498D45692}" sibTransId="{06B2F5D4-3602-4106-BFBC-D9982E8CE4AD}"/>
    <dgm:cxn modelId="{D9333EF7-202D-47AF-BFE1-45522A7B5BA6}" type="presOf" srcId="{18BC2738-1017-4111-9193-5B21921E8C99}" destId="{156A754C-1DFA-4DD1-8542-20FBE89E83A5}" srcOrd="0" destOrd="0" presId="urn:microsoft.com/office/officeart/2005/8/layout/vProcess5"/>
    <dgm:cxn modelId="{A38673FC-1EE8-4218-8914-88F6193E13F2}" type="presOf" srcId="{0E2BD6C0-1318-438F-B2B5-8146EAE104B9}" destId="{31B636E2-8281-4C8A-8268-F54F044D3588}" srcOrd="1" destOrd="0" presId="urn:microsoft.com/office/officeart/2005/8/layout/vProcess5"/>
    <dgm:cxn modelId="{11BF51EC-EAE1-46A9-973D-F4CB82E3B909}" type="presParOf" srcId="{FC499F13-FA30-4017-A5CA-1475B3A7546E}" destId="{4F107641-BFE6-4893-8838-6CC8644F4E1E}" srcOrd="0" destOrd="0" presId="urn:microsoft.com/office/officeart/2005/8/layout/vProcess5"/>
    <dgm:cxn modelId="{264E0947-6E4A-4F99-97B3-C521842F6CC7}" type="presParOf" srcId="{FC499F13-FA30-4017-A5CA-1475B3A7546E}" destId="{67F6022E-9BFE-4811-864B-0534A5DC3FFD}" srcOrd="1" destOrd="0" presId="urn:microsoft.com/office/officeart/2005/8/layout/vProcess5"/>
    <dgm:cxn modelId="{B3BD37F2-5D81-49BA-B610-4E63ACE9BF4E}" type="presParOf" srcId="{FC499F13-FA30-4017-A5CA-1475B3A7546E}" destId="{9873DECC-6A4F-474E-9566-A6B9BBCF38D0}" srcOrd="2" destOrd="0" presId="urn:microsoft.com/office/officeart/2005/8/layout/vProcess5"/>
    <dgm:cxn modelId="{0E8F65C5-A596-47CA-8992-4BC5449D1F7F}" type="presParOf" srcId="{FC499F13-FA30-4017-A5CA-1475B3A7546E}" destId="{9AD1C945-0AF3-4DC1-85F8-0E66D2FD1D72}" srcOrd="3" destOrd="0" presId="urn:microsoft.com/office/officeart/2005/8/layout/vProcess5"/>
    <dgm:cxn modelId="{E0747F5E-764E-412F-8014-4AF84870F41C}" type="presParOf" srcId="{FC499F13-FA30-4017-A5CA-1475B3A7546E}" destId="{156A754C-1DFA-4DD1-8542-20FBE89E83A5}" srcOrd="4" destOrd="0" presId="urn:microsoft.com/office/officeart/2005/8/layout/vProcess5"/>
    <dgm:cxn modelId="{7208F8EF-3451-4554-9F42-BE1B4B06F483}" type="presParOf" srcId="{FC499F13-FA30-4017-A5CA-1475B3A7546E}" destId="{5EC427C9-FC14-4A00-809D-560609A360BD}" srcOrd="5" destOrd="0" presId="urn:microsoft.com/office/officeart/2005/8/layout/vProcess5"/>
    <dgm:cxn modelId="{EA239EE2-9381-4521-9A8B-069293512C31}" type="presParOf" srcId="{FC499F13-FA30-4017-A5CA-1475B3A7546E}" destId="{31B636E2-8281-4C8A-8268-F54F044D3588}" srcOrd="6" destOrd="0" presId="urn:microsoft.com/office/officeart/2005/8/layout/vProcess5"/>
    <dgm:cxn modelId="{1CA091D7-13E6-482F-AEF8-ADEA24E41574}" type="presParOf" srcId="{FC499F13-FA30-4017-A5CA-1475B3A7546E}" destId="{58955BE7-C7D2-4082-9807-A2E29719103E}" srcOrd="7" destOrd="0" presId="urn:microsoft.com/office/officeart/2005/8/layout/vProcess5"/>
    <dgm:cxn modelId="{25A9D711-98D3-4422-9A34-DAA281904924}" type="presParOf" srcId="{FC499F13-FA30-4017-A5CA-1475B3A7546E}" destId="{4B7C72C8-14A2-43BF-94DB-DCD3E145DAF1}"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40BC8-3B20-4122-8A84-852824DC109B}">
      <dsp:nvSpPr>
        <dsp:cNvPr id="0" name=""/>
        <dsp:cNvSpPr/>
      </dsp:nvSpPr>
      <dsp:spPr>
        <a:xfrm>
          <a:off x="0" y="4980426"/>
          <a:ext cx="10778419" cy="363344"/>
        </a:xfrm>
        <a:prstGeom prst="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PROJECT TO UPDATE THE GENDER EQUITY AND EQUALITY POLICY 2022 -2030</a:t>
          </a:r>
        </a:p>
      </dsp:txBody>
      <dsp:txXfrm>
        <a:off x="0" y="4980426"/>
        <a:ext cx="10778419" cy="363344"/>
      </dsp:txXfrm>
    </dsp:sp>
    <dsp:sp modelId="{63098FD2-7EFC-4F69-86DA-518E5B1F9B39}">
      <dsp:nvSpPr>
        <dsp:cNvPr id="0" name=""/>
        <dsp:cNvSpPr/>
      </dsp:nvSpPr>
      <dsp:spPr>
        <a:xfrm rot="10800000">
          <a:off x="0" y="4427052"/>
          <a:ext cx="10778419" cy="558823"/>
        </a:xfrm>
        <a:prstGeom prst="upArrowCallou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CREATION OF SPECIAL UNITS FOR VIFA CARE FOR RESPONSE AND SERVICE TO THE COMMUNITY</a:t>
          </a:r>
        </a:p>
      </dsp:txBody>
      <dsp:txXfrm rot="10800000">
        <a:off x="0" y="4427052"/>
        <a:ext cx="10778419" cy="363106"/>
      </dsp:txXfrm>
    </dsp:sp>
    <dsp:sp modelId="{0A7AA2CA-4DF5-4C3C-93FE-644EFB8887FD}">
      <dsp:nvSpPr>
        <dsp:cNvPr id="0" name=""/>
        <dsp:cNvSpPr/>
      </dsp:nvSpPr>
      <dsp:spPr>
        <a:xfrm rot="10800000">
          <a:off x="0" y="3873679"/>
          <a:ext cx="10778419" cy="558823"/>
        </a:xfrm>
        <a:prstGeom prst="upArrowCallou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MODIFICATIONS TO THE PROVISIONING OF WOMEN, VESTS, UNIFORMS, AND REGULATIONS ON ROLES AND UNIFORM USE</a:t>
          </a:r>
        </a:p>
      </dsp:txBody>
      <dsp:txXfrm rot="10800000">
        <a:off x="0" y="3873679"/>
        <a:ext cx="10778419" cy="363106"/>
      </dsp:txXfrm>
    </dsp:sp>
    <dsp:sp modelId="{24E649D8-F1E1-4107-B330-8EE00575A807}">
      <dsp:nvSpPr>
        <dsp:cNvPr id="0" name=""/>
        <dsp:cNvSpPr/>
      </dsp:nvSpPr>
      <dsp:spPr>
        <a:xfrm rot="10800000">
          <a:off x="0" y="3320305"/>
          <a:ext cx="10778419" cy="558823"/>
        </a:xfrm>
        <a:prstGeom prst="upArrowCallout">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MODIFICATION OF REGULATIONS TO INCLUDE NORMS ON PREGNANT WOMEN AND LACTATION PERIODS. CIRCULARS ON THE LGBTIQ+ POPULATION</a:t>
          </a:r>
        </a:p>
      </dsp:txBody>
      <dsp:txXfrm rot="10800000">
        <a:off x="0" y="3320305"/>
        <a:ext cx="10778419" cy="363106"/>
      </dsp:txXfrm>
    </dsp:sp>
    <dsp:sp modelId="{66036FBB-81B4-4E70-91CB-780502A00AF2}">
      <dsp:nvSpPr>
        <dsp:cNvPr id="0" name=""/>
        <dsp:cNvSpPr/>
      </dsp:nvSpPr>
      <dsp:spPr>
        <a:xfrm rot="10800000">
          <a:off x="0" y="2766932"/>
          <a:ext cx="10778419" cy="558823"/>
        </a:xfrm>
        <a:prstGeom prst="upArrowCallou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SEXUAL HARASSMENT PROTOCOL AND BEST PRACTICES FOR THE PREVENTION OF SEXUAL HARASSMENT</a:t>
          </a:r>
        </a:p>
      </dsp:txBody>
      <dsp:txXfrm rot="10800000">
        <a:off x="0" y="2766932"/>
        <a:ext cx="10778419" cy="363106"/>
      </dsp:txXfrm>
    </dsp:sp>
    <dsp:sp modelId="{5305E28D-7FD4-4C6E-BE75-B47D1AAB1D22}">
      <dsp:nvSpPr>
        <dsp:cNvPr id="0" name=""/>
        <dsp:cNvSpPr/>
      </dsp:nvSpPr>
      <dsp:spPr>
        <a:xfrm rot="10800000">
          <a:off x="0" y="2213559"/>
          <a:ext cx="10778419" cy="558823"/>
        </a:xfrm>
        <a:prstGeom prst="upArrowCallout">
          <a:avLst/>
        </a:prstGeom>
        <a:solidFill>
          <a:schemeClr val="accent2">
            <a:hueOff val="-8312710"/>
            <a:satOff val="-16278"/>
            <a:lumOff val="108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GENDER TRAINING FOR POLICE OFFICERS</a:t>
          </a:r>
        </a:p>
      </dsp:txBody>
      <dsp:txXfrm rot="10800000">
        <a:off x="0" y="2213559"/>
        <a:ext cx="10778419" cy="363106"/>
      </dsp:txXfrm>
    </dsp:sp>
    <dsp:sp modelId="{5BE85891-EF95-41B0-9EE5-ECA171CB0A3C}">
      <dsp:nvSpPr>
        <dsp:cNvPr id="0" name=""/>
        <dsp:cNvSpPr/>
      </dsp:nvSpPr>
      <dsp:spPr>
        <a:xfrm rot="10800000">
          <a:off x="0" y="1660185"/>
          <a:ext cx="10778419" cy="558823"/>
        </a:xfrm>
        <a:prstGeom prst="upArrowCallout">
          <a:avLst/>
        </a:prstGeom>
        <a:solidFill>
          <a:schemeClr val="accent2">
            <a:hueOff val="-9975252"/>
            <a:satOff val="-19534"/>
            <a:lumOff val="130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CARE FOR FEMALE VICTIMS OF GENDER-BASED VIOLENCE IN THE OIEG</a:t>
          </a:r>
        </a:p>
      </dsp:txBody>
      <dsp:txXfrm rot="10800000">
        <a:off x="0" y="1660185"/>
        <a:ext cx="10778419" cy="363106"/>
      </dsp:txXfrm>
    </dsp:sp>
    <dsp:sp modelId="{3D20F873-C830-4BB8-8DB4-7DD7E065633F}">
      <dsp:nvSpPr>
        <dsp:cNvPr id="0" name=""/>
        <dsp:cNvSpPr/>
      </dsp:nvSpPr>
      <dsp:spPr>
        <a:xfrm rot="10800000">
          <a:off x="0" y="1106812"/>
          <a:ext cx="10778419" cy="558823"/>
        </a:xfrm>
        <a:prstGeom prst="upArrowCallout">
          <a:avLst/>
        </a:prstGeom>
        <a:solidFill>
          <a:schemeClr val="accent2">
            <a:hueOff val="-11637794"/>
            <a:satOff val="-22790"/>
            <a:lumOff val="152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SECOND GENDER EQUITY AND EQUALITY POLICY 2013</a:t>
          </a:r>
        </a:p>
      </dsp:txBody>
      <dsp:txXfrm rot="10800000">
        <a:off x="0" y="1106812"/>
        <a:ext cx="10778419" cy="363106"/>
      </dsp:txXfrm>
    </dsp:sp>
    <dsp:sp modelId="{E1259C36-47CE-4B32-AA11-0BA54A0F8CE1}">
      <dsp:nvSpPr>
        <dsp:cNvPr id="0" name=""/>
        <dsp:cNvSpPr/>
      </dsp:nvSpPr>
      <dsp:spPr>
        <a:xfrm rot="10800000">
          <a:off x="0" y="553438"/>
          <a:ext cx="10778419" cy="558823"/>
        </a:xfrm>
        <a:prstGeom prst="upArrowCallout">
          <a:avLst/>
        </a:prstGeom>
        <a:solidFill>
          <a:schemeClr val="accent2">
            <a:hueOff val="-13300335"/>
            <a:satOff val="-26045"/>
            <a:lumOff val="174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GENDER EQUITY AND EQUALITY POLICY 2003</a:t>
          </a:r>
        </a:p>
      </dsp:txBody>
      <dsp:txXfrm rot="10800000">
        <a:off x="0" y="553438"/>
        <a:ext cx="10778419" cy="363106"/>
      </dsp:txXfrm>
    </dsp:sp>
    <dsp:sp modelId="{1C215FDF-097C-4BD1-8581-D9962F904C9F}">
      <dsp:nvSpPr>
        <dsp:cNvPr id="0" name=""/>
        <dsp:cNvSpPr/>
      </dsp:nvSpPr>
      <dsp:spPr>
        <a:xfrm rot="10800000">
          <a:off x="0" y="65"/>
          <a:ext cx="10778419" cy="558823"/>
        </a:xfrm>
        <a:prstGeom prst="upArrowCallout">
          <a:avLst/>
        </a:prstGeom>
        <a:solidFill>
          <a:schemeClr val="accent2">
            <a:hueOff val="-14962877"/>
            <a:satOff val="-29301"/>
            <a:lumOff val="196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CREATION OF THE GENDER EQUITY AND EQUALITY OFFICE (OIEG) 2011</a:t>
          </a:r>
        </a:p>
      </dsp:txBody>
      <dsp:txXfrm rot="10800000">
        <a:off x="0" y="65"/>
        <a:ext cx="10778419" cy="363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5FA02-A607-4A35-B31F-F43546795695}">
      <dsp:nvSpPr>
        <dsp:cNvPr id="0" name=""/>
        <dsp:cNvSpPr/>
      </dsp:nvSpPr>
      <dsp:spPr>
        <a:xfrm>
          <a:off x="2421748" y="601365"/>
          <a:ext cx="463375" cy="91440"/>
        </a:xfrm>
        <a:custGeom>
          <a:avLst/>
          <a:gdLst/>
          <a:ahLst/>
          <a:cxnLst/>
          <a:rect l="0" t="0" r="0" b="0"/>
          <a:pathLst>
            <a:path>
              <a:moveTo>
                <a:pt x="0" y="45720"/>
              </a:moveTo>
              <a:lnTo>
                <a:pt x="463375"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641086" y="644616"/>
        <a:ext cx="24698" cy="4939"/>
      </dsp:txXfrm>
    </dsp:sp>
    <dsp:sp modelId="{98B65257-ED7D-4F3E-B3D0-1FA556056B7C}">
      <dsp:nvSpPr>
        <dsp:cNvPr id="0" name=""/>
        <dsp:cNvSpPr/>
      </dsp:nvSpPr>
      <dsp:spPr>
        <a:xfrm>
          <a:off x="275831" y="2770"/>
          <a:ext cx="2147717" cy="12886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GENLEA MANUAL</a:t>
          </a:r>
        </a:p>
      </dsp:txBody>
      <dsp:txXfrm>
        <a:off x="275831" y="2770"/>
        <a:ext cx="2147717" cy="1288630"/>
      </dsp:txXfrm>
    </dsp:sp>
    <dsp:sp modelId="{03D196CA-FAA2-4344-A407-AAFA893712AF}">
      <dsp:nvSpPr>
        <dsp:cNvPr id="0" name=""/>
        <dsp:cNvSpPr/>
      </dsp:nvSpPr>
      <dsp:spPr>
        <a:xfrm>
          <a:off x="5063441" y="601365"/>
          <a:ext cx="463375" cy="91440"/>
        </a:xfrm>
        <a:custGeom>
          <a:avLst/>
          <a:gdLst/>
          <a:ahLst/>
          <a:cxnLst/>
          <a:rect l="0" t="0" r="0" b="0"/>
          <a:pathLst>
            <a:path>
              <a:moveTo>
                <a:pt x="0" y="45720"/>
              </a:moveTo>
              <a:lnTo>
                <a:pt x="463375" y="45720"/>
              </a:lnTo>
            </a:path>
          </a:pathLst>
        </a:custGeom>
        <a:noFill/>
        <a:ln w="6350" cap="flat" cmpd="sng" algn="ctr">
          <a:solidFill>
            <a:schemeClr val="accent2">
              <a:hueOff val="-1496288"/>
              <a:satOff val="-2930"/>
              <a:lumOff val="196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282779" y="644616"/>
        <a:ext cx="24698" cy="4939"/>
      </dsp:txXfrm>
    </dsp:sp>
    <dsp:sp modelId="{A76F535C-511B-48D3-A568-D639A71FB8EF}">
      <dsp:nvSpPr>
        <dsp:cNvPr id="0" name=""/>
        <dsp:cNvSpPr/>
      </dsp:nvSpPr>
      <dsp:spPr>
        <a:xfrm>
          <a:off x="2917523" y="2770"/>
          <a:ext cx="2147717" cy="1288630"/>
        </a:xfrm>
        <a:prstGeom prst="rect">
          <a:avLst/>
        </a:prstGeom>
        <a:gradFill rotWithShape="0">
          <a:gsLst>
            <a:gs pos="0">
              <a:schemeClr val="accent2">
                <a:hueOff val="-1360262"/>
                <a:satOff val="-2664"/>
                <a:lumOff val="1782"/>
                <a:alphaOff val="0"/>
                <a:satMod val="103000"/>
                <a:lumMod val="102000"/>
                <a:tint val="94000"/>
              </a:schemeClr>
            </a:gs>
            <a:gs pos="50000">
              <a:schemeClr val="accent2">
                <a:hueOff val="-1360262"/>
                <a:satOff val="-2664"/>
                <a:lumOff val="1782"/>
                <a:alphaOff val="0"/>
                <a:satMod val="110000"/>
                <a:lumMod val="100000"/>
                <a:shade val="100000"/>
              </a:schemeClr>
            </a:gs>
            <a:gs pos="100000">
              <a:schemeClr val="accent2">
                <a:hueOff val="-1360262"/>
                <a:satOff val="-2664"/>
                <a:lumOff val="178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CIRCULARS WITH GUIDELINES BASED ON GENLEA FINDINGS</a:t>
          </a:r>
        </a:p>
      </dsp:txBody>
      <dsp:txXfrm>
        <a:off x="2917523" y="2770"/>
        <a:ext cx="2147717" cy="1288630"/>
      </dsp:txXfrm>
    </dsp:sp>
    <dsp:sp modelId="{13C4949B-ABE2-4EBB-99DD-E4EC7669489C}">
      <dsp:nvSpPr>
        <dsp:cNvPr id="0" name=""/>
        <dsp:cNvSpPr/>
      </dsp:nvSpPr>
      <dsp:spPr>
        <a:xfrm>
          <a:off x="7705134" y="601365"/>
          <a:ext cx="463375" cy="91440"/>
        </a:xfrm>
        <a:custGeom>
          <a:avLst/>
          <a:gdLst/>
          <a:ahLst/>
          <a:cxnLst/>
          <a:rect l="0" t="0" r="0" b="0"/>
          <a:pathLst>
            <a:path>
              <a:moveTo>
                <a:pt x="0" y="45720"/>
              </a:moveTo>
              <a:lnTo>
                <a:pt x="463375" y="45720"/>
              </a:lnTo>
            </a:path>
          </a:pathLst>
        </a:custGeom>
        <a:noFill/>
        <a:ln w="6350" cap="flat" cmpd="sng" algn="ctr">
          <a:solidFill>
            <a:schemeClr val="accent2">
              <a:hueOff val="-2992576"/>
              <a:satOff val="-5860"/>
              <a:lumOff val="3921"/>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7924472" y="644616"/>
        <a:ext cx="24698" cy="4939"/>
      </dsp:txXfrm>
    </dsp:sp>
    <dsp:sp modelId="{82A0B6AF-2F89-43D1-BD3D-45079585B4A4}">
      <dsp:nvSpPr>
        <dsp:cNvPr id="0" name=""/>
        <dsp:cNvSpPr/>
      </dsp:nvSpPr>
      <dsp:spPr>
        <a:xfrm>
          <a:off x="5559216" y="2770"/>
          <a:ext cx="2147717" cy="1288630"/>
        </a:xfrm>
        <a:prstGeom prst="rect">
          <a:avLst/>
        </a:prstGeom>
        <a:gradFill rotWithShape="0">
          <a:gsLst>
            <a:gs pos="0">
              <a:schemeClr val="accent2">
                <a:hueOff val="-2720523"/>
                <a:satOff val="-5327"/>
                <a:lumOff val="3565"/>
                <a:alphaOff val="0"/>
                <a:satMod val="103000"/>
                <a:lumMod val="102000"/>
                <a:tint val="94000"/>
              </a:schemeClr>
            </a:gs>
            <a:gs pos="50000">
              <a:schemeClr val="accent2">
                <a:hueOff val="-2720523"/>
                <a:satOff val="-5327"/>
                <a:lumOff val="3565"/>
                <a:alphaOff val="0"/>
                <a:satMod val="110000"/>
                <a:lumMod val="100000"/>
                <a:shade val="100000"/>
              </a:schemeClr>
            </a:gs>
            <a:gs pos="100000">
              <a:schemeClr val="accent2">
                <a:hueOff val="-2720523"/>
                <a:satOff val="-5327"/>
                <a:lumOff val="35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IMPLEMENTATION MATRIX</a:t>
          </a:r>
        </a:p>
      </dsp:txBody>
      <dsp:txXfrm>
        <a:off x="5559216" y="2770"/>
        <a:ext cx="2147717" cy="1288630"/>
      </dsp:txXfrm>
    </dsp:sp>
    <dsp:sp modelId="{BC46D4B1-F272-4C14-93AA-3A510CB66D5D}">
      <dsp:nvSpPr>
        <dsp:cNvPr id="0" name=""/>
        <dsp:cNvSpPr/>
      </dsp:nvSpPr>
      <dsp:spPr>
        <a:xfrm>
          <a:off x="1349690" y="1289601"/>
          <a:ext cx="7925077" cy="463375"/>
        </a:xfrm>
        <a:custGeom>
          <a:avLst/>
          <a:gdLst/>
          <a:ahLst/>
          <a:cxnLst/>
          <a:rect l="0" t="0" r="0" b="0"/>
          <a:pathLst>
            <a:path>
              <a:moveTo>
                <a:pt x="7925077" y="0"/>
              </a:moveTo>
              <a:lnTo>
                <a:pt x="7925077" y="248787"/>
              </a:lnTo>
              <a:lnTo>
                <a:pt x="0" y="248787"/>
              </a:lnTo>
              <a:lnTo>
                <a:pt x="0" y="463375"/>
              </a:lnTo>
            </a:path>
          </a:pathLst>
        </a:custGeom>
        <a:noFill/>
        <a:ln w="6350" cap="flat" cmpd="sng" algn="ctr">
          <a:solidFill>
            <a:schemeClr val="accent2">
              <a:hueOff val="-4488864"/>
              <a:satOff val="-8790"/>
              <a:lumOff val="5882"/>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113717" y="1518818"/>
        <a:ext cx="397022" cy="4939"/>
      </dsp:txXfrm>
    </dsp:sp>
    <dsp:sp modelId="{C9C96D7A-9437-46DA-830A-F15DF5C6347E}">
      <dsp:nvSpPr>
        <dsp:cNvPr id="0" name=""/>
        <dsp:cNvSpPr/>
      </dsp:nvSpPr>
      <dsp:spPr>
        <a:xfrm>
          <a:off x="8200909" y="2770"/>
          <a:ext cx="2147717" cy="1288630"/>
        </a:xfrm>
        <a:prstGeom prst="rect">
          <a:avLst/>
        </a:prstGeom>
        <a:gradFill rotWithShape="0">
          <a:gsLst>
            <a:gs pos="0">
              <a:schemeClr val="accent2">
                <a:hueOff val="-4080785"/>
                <a:satOff val="-7991"/>
                <a:lumOff val="5347"/>
                <a:alphaOff val="0"/>
                <a:satMod val="103000"/>
                <a:lumMod val="102000"/>
                <a:tint val="94000"/>
              </a:schemeClr>
            </a:gs>
            <a:gs pos="50000">
              <a:schemeClr val="accent2">
                <a:hueOff val="-4080785"/>
                <a:satOff val="-7991"/>
                <a:lumOff val="5347"/>
                <a:alphaOff val="0"/>
                <a:satMod val="110000"/>
                <a:lumMod val="100000"/>
                <a:shade val="100000"/>
              </a:schemeClr>
            </a:gs>
            <a:gs pos="100000">
              <a:schemeClr val="accent2">
                <a:hueOff val="-4080785"/>
                <a:satOff val="-7991"/>
                <a:lumOff val="534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INCLUSIVE NON-SEXIST LANGUAGE HANDBOOK</a:t>
          </a:r>
        </a:p>
      </dsp:txBody>
      <dsp:txXfrm>
        <a:off x="8200909" y="2770"/>
        <a:ext cx="2147717" cy="1288630"/>
      </dsp:txXfrm>
    </dsp:sp>
    <dsp:sp modelId="{EFD05B61-119E-4378-9655-BD0717E9BA5E}">
      <dsp:nvSpPr>
        <dsp:cNvPr id="0" name=""/>
        <dsp:cNvSpPr/>
      </dsp:nvSpPr>
      <dsp:spPr>
        <a:xfrm>
          <a:off x="2421748" y="2383971"/>
          <a:ext cx="463375" cy="91440"/>
        </a:xfrm>
        <a:custGeom>
          <a:avLst/>
          <a:gdLst/>
          <a:ahLst/>
          <a:cxnLst/>
          <a:rect l="0" t="0" r="0" b="0"/>
          <a:pathLst>
            <a:path>
              <a:moveTo>
                <a:pt x="0" y="45720"/>
              </a:moveTo>
              <a:lnTo>
                <a:pt x="463375" y="45720"/>
              </a:lnTo>
            </a:path>
          </a:pathLst>
        </a:custGeom>
        <a:noFill/>
        <a:ln w="6350" cap="flat" cmpd="sng" algn="ctr">
          <a:solidFill>
            <a:schemeClr val="accent2">
              <a:hueOff val="-5985151"/>
              <a:satOff val="-11720"/>
              <a:lumOff val="7842"/>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641086" y="2427221"/>
        <a:ext cx="24698" cy="4939"/>
      </dsp:txXfrm>
    </dsp:sp>
    <dsp:sp modelId="{FCCE9684-4677-4424-A13C-10F1306F30F9}">
      <dsp:nvSpPr>
        <dsp:cNvPr id="0" name=""/>
        <dsp:cNvSpPr/>
      </dsp:nvSpPr>
      <dsp:spPr>
        <a:xfrm>
          <a:off x="275831" y="1785376"/>
          <a:ext cx="2147717" cy="1288630"/>
        </a:xfrm>
        <a:prstGeom prst="rect">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WOMEN’S EMPOWERMENT PROCESSES</a:t>
          </a:r>
        </a:p>
        <a:p>
          <a:pPr marL="0" lvl="0" indent="0" algn="ctr" defTabSz="533400">
            <a:lnSpc>
              <a:spcPct val="90000"/>
            </a:lnSpc>
            <a:spcBef>
              <a:spcPct val="0"/>
            </a:spcBef>
            <a:spcAft>
              <a:spcPct val="35000"/>
            </a:spcAft>
            <a:buNone/>
          </a:pPr>
          <a:r>
            <a:rPr lang="es-ES" sz="1200" b="1" kern="1200" dirty="0">
              <a:solidFill>
                <a:schemeClr val="tx1"/>
              </a:solidFill>
            </a:rPr>
            <a:t>FEMALE POLICE MENTOR GROUP</a:t>
          </a:r>
        </a:p>
      </dsp:txBody>
      <dsp:txXfrm>
        <a:off x="275831" y="1785376"/>
        <a:ext cx="2147717" cy="1288630"/>
      </dsp:txXfrm>
    </dsp:sp>
    <dsp:sp modelId="{E45EA94B-FF42-4247-A380-C1CE643FFC5D}">
      <dsp:nvSpPr>
        <dsp:cNvPr id="0" name=""/>
        <dsp:cNvSpPr/>
      </dsp:nvSpPr>
      <dsp:spPr>
        <a:xfrm>
          <a:off x="5063441" y="2383971"/>
          <a:ext cx="463375" cy="91440"/>
        </a:xfrm>
        <a:custGeom>
          <a:avLst/>
          <a:gdLst/>
          <a:ahLst/>
          <a:cxnLst/>
          <a:rect l="0" t="0" r="0" b="0"/>
          <a:pathLst>
            <a:path>
              <a:moveTo>
                <a:pt x="0" y="45720"/>
              </a:moveTo>
              <a:lnTo>
                <a:pt x="463375" y="45720"/>
              </a:lnTo>
            </a:path>
          </a:pathLst>
        </a:custGeom>
        <a:noFill/>
        <a:ln w="6350" cap="flat" cmpd="sng" algn="ctr">
          <a:solidFill>
            <a:schemeClr val="accent2">
              <a:hueOff val="-7481439"/>
              <a:satOff val="-14650"/>
              <a:lumOff val="9803"/>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282779" y="2427221"/>
        <a:ext cx="24698" cy="4939"/>
      </dsp:txXfrm>
    </dsp:sp>
    <dsp:sp modelId="{783321BB-233D-47A9-9FC3-FA67C4CA45B7}">
      <dsp:nvSpPr>
        <dsp:cNvPr id="0" name=""/>
        <dsp:cNvSpPr/>
      </dsp:nvSpPr>
      <dsp:spPr>
        <a:xfrm>
          <a:off x="2917523" y="1785376"/>
          <a:ext cx="2147717" cy="1288630"/>
        </a:xfrm>
        <a:prstGeom prst="rect">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MINI PREVENTION CAMPAIGNS</a:t>
          </a:r>
        </a:p>
      </dsp:txBody>
      <dsp:txXfrm>
        <a:off x="2917523" y="1785376"/>
        <a:ext cx="2147717" cy="1288630"/>
      </dsp:txXfrm>
    </dsp:sp>
    <dsp:sp modelId="{5BBF74A1-EE95-4FAC-B91E-267DD05D6B9E}">
      <dsp:nvSpPr>
        <dsp:cNvPr id="0" name=""/>
        <dsp:cNvSpPr/>
      </dsp:nvSpPr>
      <dsp:spPr>
        <a:xfrm>
          <a:off x="7705134" y="2383971"/>
          <a:ext cx="463375" cy="91440"/>
        </a:xfrm>
        <a:custGeom>
          <a:avLst/>
          <a:gdLst/>
          <a:ahLst/>
          <a:cxnLst/>
          <a:rect l="0" t="0" r="0" b="0"/>
          <a:pathLst>
            <a:path>
              <a:moveTo>
                <a:pt x="0" y="45720"/>
              </a:moveTo>
              <a:lnTo>
                <a:pt x="463375" y="45720"/>
              </a:lnTo>
            </a:path>
          </a:pathLst>
        </a:custGeom>
        <a:noFill/>
        <a:ln w="6350" cap="flat" cmpd="sng" algn="ctr">
          <a:solidFill>
            <a:schemeClr val="accent2">
              <a:hueOff val="-8977727"/>
              <a:satOff val="-17581"/>
              <a:lumOff val="11764"/>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7924472" y="2427221"/>
        <a:ext cx="24698" cy="4939"/>
      </dsp:txXfrm>
    </dsp:sp>
    <dsp:sp modelId="{0589E03C-F160-4A43-A957-7920B584C2E9}">
      <dsp:nvSpPr>
        <dsp:cNvPr id="0" name=""/>
        <dsp:cNvSpPr/>
      </dsp:nvSpPr>
      <dsp:spPr>
        <a:xfrm>
          <a:off x="5559216" y="1785376"/>
          <a:ext cx="2147717" cy="1288630"/>
        </a:xfrm>
        <a:prstGeom prst="rect">
          <a:avLst/>
        </a:prstGeom>
        <a:gradFill rotWithShape="0">
          <a:gsLst>
            <a:gs pos="0">
              <a:schemeClr val="accent2">
                <a:hueOff val="-8161569"/>
                <a:satOff val="-15982"/>
                <a:lumOff val="10694"/>
                <a:alphaOff val="0"/>
                <a:satMod val="103000"/>
                <a:lumMod val="102000"/>
                <a:tint val="94000"/>
              </a:schemeClr>
            </a:gs>
            <a:gs pos="50000">
              <a:schemeClr val="accent2">
                <a:hueOff val="-8161569"/>
                <a:satOff val="-15982"/>
                <a:lumOff val="10694"/>
                <a:alphaOff val="0"/>
                <a:satMod val="110000"/>
                <a:lumMod val="100000"/>
                <a:shade val="100000"/>
              </a:schemeClr>
            </a:gs>
            <a:gs pos="100000">
              <a:schemeClr val="accent2">
                <a:hueOff val="-8161569"/>
                <a:satOff val="-15982"/>
                <a:lumOff val="106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GENDER GAP STUDY</a:t>
          </a:r>
        </a:p>
      </dsp:txBody>
      <dsp:txXfrm>
        <a:off x="5559216" y="1785376"/>
        <a:ext cx="2147717" cy="1288630"/>
      </dsp:txXfrm>
    </dsp:sp>
    <dsp:sp modelId="{126936CE-7A4E-42B4-B584-BE51F7FD043E}">
      <dsp:nvSpPr>
        <dsp:cNvPr id="0" name=""/>
        <dsp:cNvSpPr/>
      </dsp:nvSpPr>
      <dsp:spPr>
        <a:xfrm>
          <a:off x="1349690" y="3072206"/>
          <a:ext cx="7925077" cy="463375"/>
        </a:xfrm>
        <a:custGeom>
          <a:avLst/>
          <a:gdLst/>
          <a:ahLst/>
          <a:cxnLst/>
          <a:rect l="0" t="0" r="0" b="0"/>
          <a:pathLst>
            <a:path>
              <a:moveTo>
                <a:pt x="7925077" y="0"/>
              </a:moveTo>
              <a:lnTo>
                <a:pt x="7925077" y="248787"/>
              </a:lnTo>
              <a:lnTo>
                <a:pt x="0" y="248787"/>
              </a:lnTo>
              <a:lnTo>
                <a:pt x="0" y="463375"/>
              </a:lnTo>
            </a:path>
          </a:pathLst>
        </a:custGeom>
        <a:noFill/>
        <a:ln w="6350" cap="flat" cmpd="sng" algn="ctr">
          <a:solidFill>
            <a:schemeClr val="accent2">
              <a:hueOff val="-10474014"/>
              <a:satOff val="-20511"/>
              <a:lumOff val="13724"/>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113717" y="3301424"/>
        <a:ext cx="397022" cy="4939"/>
      </dsp:txXfrm>
    </dsp:sp>
    <dsp:sp modelId="{4A75AE47-4BC9-491E-B5D6-625AA13CF70F}">
      <dsp:nvSpPr>
        <dsp:cNvPr id="0" name=""/>
        <dsp:cNvSpPr/>
      </dsp:nvSpPr>
      <dsp:spPr>
        <a:xfrm>
          <a:off x="8200909" y="1785376"/>
          <a:ext cx="2147717" cy="1288630"/>
        </a:xfrm>
        <a:prstGeom prst="rect">
          <a:avLst/>
        </a:prstGeom>
        <a:gradFill rotWithShape="0">
          <a:gsLst>
            <a:gs pos="0">
              <a:schemeClr val="accent2">
                <a:hueOff val="-9521830"/>
                <a:satOff val="-18646"/>
                <a:lumOff val="12477"/>
                <a:alphaOff val="0"/>
                <a:satMod val="103000"/>
                <a:lumMod val="102000"/>
                <a:tint val="94000"/>
              </a:schemeClr>
            </a:gs>
            <a:gs pos="50000">
              <a:schemeClr val="accent2">
                <a:hueOff val="-9521830"/>
                <a:satOff val="-18646"/>
                <a:lumOff val="12477"/>
                <a:alphaOff val="0"/>
                <a:satMod val="110000"/>
                <a:lumMod val="100000"/>
                <a:shade val="100000"/>
              </a:schemeClr>
            </a:gs>
            <a:gs pos="100000">
              <a:schemeClr val="accent2">
                <a:hueOff val="-9521830"/>
                <a:satOff val="-18646"/>
                <a:lumOff val="124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TRAINING FOR PEACE OPERATORS [</a:t>
          </a:r>
          <a:r>
            <a:rPr lang="es-ES" sz="1200" b="1" i="1" kern="1200" dirty="0">
              <a:solidFill>
                <a:schemeClr val="tx1"/>
              </a:solidFill>
            </a:rPr>
            <a:t>GESTORES (AS) DE PAZ</a:t>
          </a:r>
          <a:r>
            <a:rPr lang="es-ES" sz="1200" b="1" kern="1200" dirty="0">
              <a:solidFill>
                <a:schemeClr val="tx1"/>
              </a:solidFill>
            </a:rPr>
            <a:t>]</a:t>
          </a:r>
        </a:p>
      </dsp:txBody>
      <dsp:txXfrm>
        <a:off x="8200909" y="1785376"/>
        <a:ext cx="2147717" cy="1288630"/>
      </dsp:txXfrm>
    </dsp:sp>
    <dsp:sp modelId="{FB66C141-AF60-41CF-96F4-8DCE1ABAC138}">
      <dsp:nvSpPr>
        <dsp:cNvPr id="0" name=""/>
        <dsp:cNvSpPr/>
      </dsp:nvSpPr>
      <dsp:spPr>
        <a:xfrm>
          <a:off x="2421748" y="4166577"/>
          <a:ext cx="361788" cy="91440"/>
        </a:xfrm>
        <a:custGeom>
          <a:avLst/>
          <a:gdLst/>
          <a:ahLst/>
          <a:cxnLst/>
          <a:rect l="0" t="0" r="0" b="0"/>
          <a:pathLst>
            <a:path>
              <a:moveTo>
                <a:pt x="0" y="45720"/>
              </a:moveTo>
              <a:lnTo>
                <a:pt x="197994" y="45720"/>
              </a:lnTo>
              <a:lnTo>
                <a:pt x="197994" y="48490"/>
              </a:lnTo>
              <a:lnTo>
                <a:pt x="361788" y="48490"/>
              </a:lnTo>
            </a:path>
          </a:pathLst>
        </a:custGeom>
        <a:noFill/>
        <a:ln w="6350" cap="flat" cmpd="sng" algn="ctr">
          <a:solidFill>
            <a:schemeClr val="accent2">
              <a:hueOff val="-11970302"/>
              <a:satOff val="-23441"/>
              <a:lumOff val="15685"/>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2592832" y="4209827"/>
        <a:ext cx="19619" cy="4939"/>
      </dsp:txXfrm>
    </dsp:sp>
    <dsp:sp modelId="{9F13710D-86C2-46E4-B34F-A3DDE6D8B232}">
      <dsp:nvSpPr>
        <dsp:cNvPr id="0" name=""/>
        <dsp:cNvSpPr/>
      </dsp:nvSpPr>
      <dsp:spPr>
        <a:xfrm>
          <a:off x="275831" y="3567981"/>
          <a:ext cx="2147717" cy="1288630"/>
        </a:xfrm>
        <a:prstGeom prst="rect">
          <a:avLst/>
        </a:prstGeom>
        <a:gradFill rotWithShape="0">
          <a:gsLst>
            <a:gs pos="0">
              <a:schemeClr val="accent2">
                <a:hueOff val="-10882093"/>
                <a:satOff val="-21310"/>
                <a:lumOff val="14259"/>
                <a:alphaOff val="0"/>
                <a:satMod val="103000"/>
                <a:lumMod val="102000"/>
                <a:tint val="94000"/>
              </a:schemeClr>
            </a:gs>
            <a:gs pos="50000">
              <a:schemeClr val="accent2">
                <a:hueOff val="-10882093"/>
                <a:satOff val="-21310"/>
                <a:lumOff val="14259"/>
                <a:alphaOff val="0"/>
                <a:satMod val="110000"/>
                <a:lumMod val="100000"/>
                <a:shade val="100000"/>
              </a:schemeClr>
            </a:gs>
            <a:gs pos="100000">
              <a:schemeClr val="accent2">
                <a:hueOff val="-10882093"/>
                <a:satOff val="-21310"/>
                <a:lumOff val="142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INFORMATION COMPILATION</a:t>
          </a:r>
        </a:p>
        <a:p>
          <a:pPr marL="0" lvl="0" indent="0" algn="ctr" defTabSz="533400">
            <a:lnSpc>
              <a:spcPct val="90000"/>
            </a:lnSpc>
            <a:spcBef>
              <a:spcPct val="0"/>
            </a:spcBef>
            <a:spcAft>
              <a:spcPct val="35000"/>
            </a:spcAft>
            <a:buNone/>
          </a:pPr>
          <a:r>
            <a:rPr lang="es-ES" sz="1200" b="1" kern="1200" dirty="0">
              <a:solidFill>
                <a:schemeClr val="tx1"/>
              </a:solidFill>
            </a:rPr>
            <a:t>(GENLEA IMPLEMENTATION MATRIX)</a:t>
          </a:r>
        </a:p>
      </dsp:txBody>
      <dsp:txXfrm>
        <a:off x="275831" y="3567981"/>
        <a:ext cx="2147717" cy="1288630"/>
      </dsp:txXfrm>
    </dsp:sp>
    <dsp:sp modelId="{EAFD1630-75D5-4136-8A52-4B403FF1D8A9}">
      <dsp:nvSpPr>
        <dsp:cNvPr id="0" name=""/>
        <dsp:cNvSpPr/>
      </dsp:nvSpPr>
      <dsp:spPr>
        <a:xfrm>
          <a:off x="4961854" y="4166577"/>
          <a:ext cx="564962" cy="91440"/>
        </a:xfrm>
        <a:custGeom>
          <a:avLst/>
          <a:gdLst/>
          <a:ahLst/>
          <a:cxnLst/>
          <a:rect l="0" t="0" r="0" b="0"/>
          <a:pathLst>
            <a:path>
              <a:moveTo>
                <a:pt x="0" y="48490"/>
              </a:moveTo>
              <a:lnTo>
                <a:pt x="299581" y="48490"/>
              </a:lnTo>
              <a:lnTo>
                <a:pt x="299581" y="45720"/>
              </a:lnTo>
              <a:lnTo>
                <a:pt x="564962" y="45720"/>
              </a:lnTo>
            </a:path>
          </a:pathLst>
        </a:custGeom>
        <a:noFill/>
        <a:ln w="6350" cap="flat" cmpd="sng" algn="ctr">
          <a:solidFill>
            <a:schemeClr val="accent2">
              <a:hueOff val="-13466589"/>
              <a:satOff val="-26371"/>
              <a:lumOff val="17645"/>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5229446" y="4209827"/>
        <a:ext cx="29778" cy="4939"/>
      </dsp:txXfrm>
    </dsp:sp>
    <dsp:sp modelId="{E8715931-A606-40B3-862F-7A5DD6FCC23E}">
      <dsp:nvSpPr>
        <dsp:cNvPr id="0" name=""/>
        <dsp:cNvSpPr/>
      </dsp:nvSpPr>
      <dsp:spPr>
        <a:xfrm>
          <a:off x="2815936" y="3570752"/>
          <a:ext cx="2147717" cy="1288630"/>
        </a:xfrm>
        <a:prstGeom prst="rect">
          <a:avLst/>
        </a:prstGeom>
        <a:gradFill rotWithShape="0">
          <a:gsLst>
            <a:gs pos="0">
              <a:schemeClr val="accent2">
                <a:hueOff val="-12242354"/>
                <a:satOff val="-23974"/>
                <a:lumOff val="16041"/>
                <a:alphaOff val="0"/>
                <a:satMod val="103000"/>
                <a:lumMod val="102000"/>
                <a:tint val="94000"/>
              </a:schemeClr>
            </a:gs>
            <a:gs pos="50000">
              <a:schemeClr val="accent2">
                <a:hueOff val="-12242354"/>
                <a:satOff val="-23974"/>
                <a:lumOff val="16041"/>
                <a:alphaOff val="0"/>
                <a:satMod val="110000"/>
                <a:lumMod val="100000"/>
                <a:shade val="100000"/>
              </a:schemeClr>
            </a:gs>
            <a:gs pos="100000">
              <a:schemeClr val="accent2">
                <a:hueOff val="-12242354"/>
                <a:satOff val="-23974"/>
                <a:lumOff val="160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chemeClr val="tx1"/>
              </a:solidFill>
            </a:rPr>
            <a:t>VISUALIZATION AND RAISING AWARENESS OF THE NEED FOR MORE AND BETTER GENDER EQUALITY PRACTICES IN THE INTERNAL AREAS OF THE MSP</a:t>
          </a:r>
        </a:p>
      </dsp:txBody>
      <dsp:txXfrm>
        <a:off x="2815936" y="3570752"/>
        <a:ext cx="2147717" cy="1288630"/>
      </dsp:txXfrm>
    </dsp:sp>
    <dsp:sp modelId="{B7D31EA0-E12D-45C3-B856-2FA7FCF128A2}">
      <dsp:nvSpPr>
        <dsp:cNvPr id="0" name=""/>
        <dsp:cNvSpPr/>
      </dsp:nvSpPr>
      <dsp:spPr>
        <a:xfrm>
          <a:off x="7705134" y="4166577"/>
          <a:ext cx="463375" cy="91440"/>
        </a:xfrm>
        <a:custGeom>
          <a:avLst/>
          <a:gdLst/>
          <a:ahLst/>
          <a:cxnLst/>
          <a:rect l="0" t="0" r="0" b="0"/>
          <a:pathLst>
            <a:path>
              <a:moveTo>
                <a:pt x="0" y="45720"/>
              </a:moveTo>
              <a:lnTo>
                <a:pt x="463375" y="45720"/>
              </a:lnTo>
            </a:path>
          </a:pathLst>
        </a:custGeom>
        <a:noFill/>
        <a:ln w="6350" cap="flat" cmpd="sng" algn="ctr">
          <a:solidFill>
            <a:schemeClr val="accent2">
              <a:hueOff val="-14962877"/>
              <a:satOff val="-29301"/>
              <a:lumOff val="19606"/>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7924472" y="4209827"/>
        <a:ext cx="24698" cy="4939"/>
      </dsp:txXfrm>
    </dsp:sp>
    <dsp:sp modelId="{E343D545-4605-4158-A0DA-49EE529D71F7}">
      <dsp:nvSpPr>
        <dsp:cNvPr id="0" name=""/>
        <dsp:cNvSpPr/>
      </dsp:nvSpPr>
      <dsp:spPr>
        <a:xfrm>
          <a:off x="5559216" y="3567981"/>
          <a:ext cx="2147717" cy="1288630"/>
        </a:xfrm>
        <a:prstGeom prst="rect">
          <a:avLst/>
        </a:prstGeom>
        <a:gradFill rotWithShape="0">
          <a:gsLst>
            <a:gs pos="0">
              <a:schemeClr val="accent2">
                <a:hueOff val="-13602616"/>
                <a:satOff val="-26637"/>
                <a:lumOff val="17824"/>
                <a:alphaOff val="0"/>
                <a:satMod val="103000"/>
                <a:lumMod val="102000"/>
                <a:tint val="94000"/>
              </a:schemeClr>
            </a:gs>
            <a:gs pos="50000">
              <a:schemeClr val="accent2">
                <a:hueOff val="-13602616"/>
                <a:satOff val="-26637"/>
                <a:lumOff val="17824"/>
                <a:alphaOff val="0"/>
                <a:satMod val="110000"/>
                <a:lumMod val="100000"/>
                <a:shade val="100000"/>
              </a:schemeClr>
            </a:gs>
            <a:gs pos="100000">
              <a:schemeClr val="accent2">
                <a:hueOff val="-13602616"/>
                <a:satOff val="-26637"/>
                <a:lumOff val="17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The first time that internal areas report implementations in the gender area</a:t>
          </a:r>
        </a:p>
      </dsp:txBody>
      <dsp:txXfrm>
        <a:off x="5559216" y="3567981"/>
        <a:ext cx="2147717" cy="1288630"/>
      </dsp:txXfrm>
    </dsp:sp>
    <dsp:sp modelId="{C7B250DE-2646-4251-BB4B-1C1871934C85}">
      <dsp:nvSpPr>
        <dsp:cNvPr id="0" name=""/>
        <dsp:cNvSpPr/>
      </dsp:nvSpPr>
      <dsp:spPr>
        <a:xfrm>
          <a:off x="8200909" y="3567981"/>
          <a:ext cx="2147717" cy="1288630"/>
        </a:xfrm>
        <a:prstGeom prst="rect">
          <a:avLst/>
        </a:prstGeom>
        <a:gradFill rotWithShape="0">
          <a:gsLst>
            <a:gs pos="0">
              <a:schemeClr val="accent2">
                <a:hueOff val="-14962877"/>
                <a:satOff val="-29301"/>
                <a:lumOff val="19606"/>
                <a:alphaOff val="0"/>
                <a:satMod val="103000"/>
                <a:lumMod val="102000"/>
                <a:tint val="94000"/>
              </a:schemeClr>
            </a:gs>
            <a:gs pos="50000">
              <a:schemeClr val="accent2">
                <a:hueOff val="-14962877"/>
                <a:satOff val="-29301"/>
                <a:lumOff val="19606"/>
                <a:alphaOff val="0"/>
                <a:satMod val="110000"/>
                <a:lumMod val="100000"/>
                <a:shade val="100000"/>
              </a:schemeClr>
            </a:gs>
            <a:gs pos="100000">
              <a:schemeClr val="accent2">
                <a:hueOff val="-14962877"/>
                <a:satOff val="-29301"/>
                <a:lumOff val="196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tx1"/>
              </a:solidFill>
            </a:rPr>
            <a:t>GENLEA MATRIX ENABLES NEW GENDER GUIDELINES TO BE CREATED FOR BETTER STRATEGIC ACTION TO BRIDGE THE GENDER GAP IN THE MSP</a:t>
          </a:r>
        </a:p>
      </dsp:txBody>
      <dsp:txXfrm>
        <a:off x="8200909" y="3567981"/>
        <a:ext cx="2147717" cy="1288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6022E-9BFE-4811-864B-0534A5DC3FFD}">
      <dsp:nvSpPr>
        <dsp:cNvPr id="0" name=""/>
        <dsp:cNvSpPr/>
      </dsp:nvSpPr>
      <dsp:spPr>
        <a:xfrm>
          <a:off x="98490" y="0"/>
          <a:ext cx="6583614" cy="140085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a:t>Training on inclusive gender perspective </a:t>
          </a:r>
        </a:p>
      </dsp:txBody>
      <dsp:txXfrm>
        <a:off x="139520" y="41030"/>
        <a:ext cx="5071981" cy="1318796"/>
      </dsp:txXfrm>
    </dsp:sp>
    <dsp:sp modelId="{9873DECC-6A4F-474E-9566-A6B9BBCF38D0}">
      <dsp:nvSpPr>
        <dsp:cNvPr id="0" name=""/>
        <dsp:cNvSpPr/>
      </dsp:nvSpPr>
      <dsp:spPr>
        <a:xfrm>
          <a:off x="580907" y="1634331"/>
          <a:ext cx="6583614" cy="1400856"/>
        </a:xfrm>
        <a:prstGeom prst="roundRect">
          <a:avLst>
            <a:gd name="adj" fmla="val 10000"/>
          </a:avLst>
        </a:prstGeom>
        <a:solidFill>
          <a:schemeClr val="accent2">
            <a:hueOff val="-7481439"/>
            <a:satOff val="-14650"/>
            <a:lumOff val="9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a:t>Awareness campaigns and empowerment of female and male police officers regarding masculinities for equality </a:t>
          </a:r>
        </a:p>
      </dsp:txBody>
      <dsp:txXfrm>
        <a:off x="621937" y="1675361"/>
        <a:ext cx="5010091" cy="1318796"/>
      </dsp:txXfrm>
    </dsp:sp>
    <dsp:sp modelId="{9AD1C945-0AF3-4DC1-85F8-0E66D2FD1D72}">
      <dsp:nvSpPr>
        <dsp:cNvPr id="0" name=""/>
        <dsp:cNvSpPr/>
      </dsp:nvSpPr>
      <dsp:spPr>
        <a:xfrm>
          <a:off x="1161814" y="3268663"/>
          <a:ext cx="6583614" cy="1400856"/>
        </a:xfrm>
        <a:prstGeom prst="roundRect">
          <a:avLst>
            <a:gd name="adj" fmla="val 10000"/>
          </a:avLst>
        </a:prstGeom>
        <a:solidFill>
          <a:schemeClr val="accent2">
            <a:hueOff val="-14962877"/>
            <a:satOff val="-29301"/>
            <a:lumOff val="196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noProof="0" dirty="0"/>
            <a:t>Coordination of an interinstitutional conference:  “National Conference on gender equality in the police institutions of Costa Rica”</a:t>
          </a:r>
        </a:p>
      </dsp:txBody>
      <dsp:txXfrm>
        <a:off x="1202844" y="3309693"/>
        <a:ext cx="5010091" cy="1318796"/>
      </dsp:txXfrm>
    </dsp:sp>
    <dsp:sp modelId="{156A754C-1DFA-4DD1-8542-20FBE89E83A5}">
      <dsp:nvSpPr>
        <dsp:cNvPr id="0" name=""/>
        <dsp:cNvSpPr/>
      </dsp:nvSpPr>
      <dsp:spPr>
        <a:xfrm>
          <a:off x="5673058" y="1062315"/>
          <a:ext cx="910556" cy="91055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dirty="0"/>
        </a:p>
      </dsp:txBody>
      <dsp:txXfrm>
        <a:off x="5877933" y="1062315"/>
        <a:ext cx="500806" cy="685193"/>
      </dsp:txXfrm>
    </dsp:sp>
    <dsp:sp modelId="{5EC427C9-FC14-4A00-809D-560609A360BD}">
      <dsp:nvSpPr>
        <dsp:cNvPr id="0" name=""/>
        <dsp:cNvSpPr/>
      </dsp:nvSpPr>
      <dsp:spPr>
        <a:xfrm>
          <a:off x="6253965" y="2687308"/>
          <a:ext cx="910556" cy="910556"/>
        </a:xfrm>
        <a:prstGeom prst="downArrow">
          <a:avLst>
            <a:gd name="adj1" fmla="val 55000"/>
            <a:gd name="adj2" fmla="val 45000"/>
          </a:avLst>
        </a:prstGeom>
        <a:solidFill>
          <a:schemeClr val="accent2">
            <a:tint val="40000"/>
            <a:alpha val="90000"/>
            <a:hueOff val="-15464905"/>
            <a:satOff val="-12107"/>
            <a:lumOff val="1379"/>
            <a:alphaOff val="0"/>
          </a:schemeClr>
        </a:solidFill>
        <a:ln w="12700" cap="flat" cmpd="sng" algn="ctr">
          <a:solidFill>
            <a:schemeClr val="accent2">
              <a:tint val="40000"/>
              <a:alpha val="90000"/>
              <a:hueOff val="-15464905"/>
              <a:satOff val="-12107"/>
              <a:lumOff val="13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dirty="0"/>
        </a:p>
      </dsp:txBody>
      <dsp:txXfrm>
        <a:off x="6458840" y="2687308"/>
        <a:ext cx="500806" cy="6851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C787AE-A2C6-4A28-BCC7-4D89EB21DEE5}" type="datetime1">
              <a:rPr lang="es-ES" smtClean="0"/>
              <a:pPr rtl="0"/>
              <a:t>17/11/2021</a:t>
            </a:fld>
            <a:endParaRPr lang="es-ES" dirty="0"/>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pPr rtl="0"/>
              <a:t>‹#›</a:t>
            </a:fld>
            <a:endParaRPr lang="es-E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DA65D4-3BBC-4853-83D3-F449A9B7FDA5}" type="datetime1">
              <a:rPr lang="es-ES" noProof="0" smtClean="0"/>
              <a:pPr rtl="0"/>
              <a:t>17/11/2021</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pPr rtl="0"/>
              <a:t>‹#›</a:t>
            </a:fld>
            <a:endParaRPr lang="es-E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smtClean="0"/>
              <a:pPr rtl="0"/>
              <a:t>1</a:t>
            </a:fld>
            <a:endParaRPr lang="es-ES" dirty="0"/>
          </a:p>
        </p:txBody>
      </p:sp>
    </p:spTree>
    <p:extLst>
      <p:ext uri="{BB962C8B-B14F-4D97-AF65-F5344CB8AC3E}">
        <p14:creationId xmlns:p14="http://schemas.microsoft.com/office/powerpoint/2010/main" val="28070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2</a:t>
            </a:fld>
            <a:endParaRPr lang="es-ES" noProof="0" dirty="0"/>
          </a:p>
        </p:txBody>
      </p:sp>
    </p:spTree>
    <p:extLst>
      <p:ext uri="{BB962C8B-B14F-4D97-AF65-F5344CB8AC3E}">
        <p14:creationId xmlns:p14="http://schemas.microsoft.com/office/powerpoint/2010/main" val="310662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3</a:t>
            </a:fld>
            <a:endParaRPr lang="es-ES" noProof="0" dirty="0"/>
          </a:p>
        </p:txBody>
      </p:sp>
    </p:spTree>
    <p:extLst>
      <p:ext uri="{BB962C8B-B14F-4D97-AF65-F5344CB8AC3E}">
        <p14:creationId xmlns:p14="http://schemas.microsoft.com/office/powerpoint/2010/main" val="301365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33DCE8F5-1341-475C-BF40-2E24D91E8058}" type="slidenum">
              <a:rPr lang="es-ES" smtClean="0"/>
              <a:pPr rtl="0"/>
              <a:t>4</a:t>
            </a:fld>
            <a:endParaRPr lang="es-ES" dirty="0"/>
          </a:p>
        </p:txBody>
      </p:sp>
    </p:spTree>
    <p:extLst>
      <p:ext uri="{BB962C8B-B14F-4D97-AF65-F5344CB8AC3E}">
        <p14:creationId xmlns:p14="http://schemas.microsoft.com/office/powerpoint/2010/main" val="194020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33DCE8F5-1341-475C-BF40-2E24D91E8058}" type="slidenum">
              <a:rPr lang="es-ES" smtClean="0"/>
              <a:pPr rtl="0"/>
              <a:t>5</a:t>
            </a:fld>
            <a:endParaRPr lang="es-ES" dirty="0"/>
          </a:p>
        </p:txBody>
      </p:sp>
    </p:spTree>
    <p:extLst>
      <p:ext uri="{BB962C8B-B14F-4D97-AF65-F5344CB8AC3E}">
        <p14:creationId xmlns:p14="http://schemas.microsoft.com/office/powerpoint/2010/main" val="357695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6</a:t>
            </a:fld>
            <a:endParaRPr lang="es-ES" noProof="0" dirty="0"/>
          </a:p>
        </p:txBody>
      </p:sp>
    </p:spTree>
    <p:extLst>
      <p:ext uri="{BB962C8B-B14F-4D97-AF65-F5344CB8AC3E}">
        <p14:creationId xmlns:p14="http://schemas.microsoft.com/office/powerpoint/2010/main" val="95751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7</a:t>
            </a:fld>
            <a:endParaRPr lang="es-ES" noProof="0" dirty="0"/>
          </a:p>
        </p:txBody>
      </p:sp>
    </p:spTree>
    <p:extLst>
      <p:ext uri="{BB962C8B-B14F-4D97-AF65-F5344CB8AC3E}">
        <p14:creationId xmlns:p14="http://schemas.microsoft.com/office/powerpoint/2010/main" val="44832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530193B-564F-4854-8A52-728F3FB19C85}" type="slidenum">
              <a:rPr lang="es-ES" noProof="0" smtClean="0"/>
              <a:pPr rtl="0"/>
              <a:t>8</a:t>
            </a:fld>
            <a:endParaRPr lang="es-ES" noProof="0" dirty="0"/>
          </a:p>
        </p:txBody>
      </p:sp>
    </p:spTree>
    <p:extLst>
      <p:ext uri="{BB962C8B-B14F-4D97-AF65-F5344CB8AC3E}">
        <p14:creationId xmlns:p14="http://schemas.microsoft.com/office/powerpoint/2010/main" val="1817672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rmAutofit/>
          </a:bodyPr>
          <a:lstStyle/>
          <a:p>
            <a:endParaRPr lang="en-US" sz="1200" kern="1200" dirty="0">
              <a:solidFill>
                <a:schemeClr val="tx1"/>
              </a:solidFill>
              <a:latin typeface="+mn-lt"/>
              <a:ea typeface="+mn-ea"/>
              <a:cs typeface="+mn-cs"/>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57917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l título">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3800" b="1" spc="-300" dirty="0"/>
            </a:lvl1pPr>
          </a:lstStyle>
          <a:p>
            <a:pPr lvl="0" algn="r" rtl="0"/>
            <a:r>
              <a:rPr lang="es-ES" noProof="0" dirty="0"/>
              <a:t>Haga clic para editar el 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es-ES" noProof="0"/>
              <a:t>Haga clic para editar el estilo de subtítulo del patrón</a:t>
            </a:r>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texto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dirty="0"/>
              <a:t>Agregue un pie de página</a:t>
            </a:r>
          </a:p>
        </p:txBody>
      </p:sp>
      <p:sp>
        <p:nvSpPr>
          <p:cNvPr id="5" name="Marcador de posición de número de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s-ES" noProof="0" dirty="0"/>
              <a:t>Agregue un pie de página</a:t>
            </a:r>
          </a:p>
        </p:txBody>
      </p:sp>
      <p:sp>
        <p:nvSpPr>
          <p:cNvPr id="6" name="Marcador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s-ES" noProof="0" dirty="0"/>
              <a:t>Agregue un pie de página</a:t>
            </a:r>
          </a:p>
        </p:txBody>
      </p:sp>
      <p:sp>
        <p:nvSpPr>
          <p:cNvPr id="6" name="Marcador de número de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s-ES" noProof="0" dirty="0"/>
              <a:t>Agregue un pie de página</a:t>
            </a:r>
          </a:p>
        </p:txBody>
      </p:sp>
      <p:sp>
        <p:nvSpPr>
          <p:cNvPr id="4" name="Marcador de posición de número de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s-ES" noProof="0" dirty="0"/>
              <a:t>Agregue un pie de página</a:t>
            </a:r>
          </a:p>
        </p:txBody>
      </p:sp>
      <p:sp>
        <p:nvSpPr>
          <p:cNvPr id="3" name="Marcador de número de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s-ES" noProof="0" smtClean="0"/>
              <a:pPr rtl="0"/>
              <a:t>‹#›</a:t>
            </a:fld>
            <a:endParaRPr lang="es-ES" noProof="0" dirty="0"/>
          </a:p>
        </p:txBody>
      </p:sp>
      <p:sp>
        <p:nvSpPr>
          <p:cNvPr id="4" name="Título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mparar fila con título">
    <p:spTree>
      <p:nvGrpSpPr>
        <p:cNvPr id="1" name=""/>
        <p:cNvGrpSpPr/>
        <p:nvPr/>
      </p:nvGrpSpPr>
      <p:grpSpPr>
        <a:xfrm>
          <a:off x="0" y="0"/>
          <a:ext cx="0" cy="0"/>
          <a:chOff x="0" y="0"/>
          <a:chExt cx="0" cy="0"/>
        </a:xfrm>
      </p:grpSpPr>
      <p:sp>
        <p:nvSpPr>
          <p:cNvPr id="15" name="Paralelogramo 14">
            <a:extLst>
              <a:ext uri="{FF2B5EF4-FFF2-40B4-BE49-F238E27FC236}">
                <a16:creationId xmlns:a16="http://schemas.microsoft.com/office/drawing/2014/main" id="{AD8B2DCC-383E-4DE2-8D64-D0FDAAAFBD66}"/>
              </a:ext>
            </a:extLst>
          </p:cNvPr>
          <p:cNvSpPr/>
          <p:nvPr userDrawn="1"/>
        </p:nvSpPr>
        <p:spPr>
          <a:xfrm rot="16200000" flipH="1">
            <a:off x="2079980" y="251440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Rectángulo: Esquinas redondeadas 15">
            <a:extLst>
              <a:ext uri="{FF2B5EF4-FFF2-40B4-BE49-F238E27FC236}">
                <a16:creationId xmlns:a16="http://schemas.microsoft.com/office/drawing/2014/main" id="{0BB3C4F0-6068-487E-B600-33DB85DB06FD}"/>
              </a:ext>
            </a:extLst>
          </p:cNvPr>
          <p:cNvSpPr/>
          <p:nvPr userDrawn="1"/>
        </p:nvSpPr>
        <p:spPr>
          <a:xfrm>
            <a:off x="2156676" y="147382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8" name="Marcador de posición de imagen 17">
            <a:extLst>
              <a:ext uri="{FF2B5EF4-FFF2-40B4-BE49-F238E27FC236}">
                <a16:creationId xmlns:a16="http://schemas.microsoft.com/office/drawing/2014/main" id="{F2D0CD35-6F93-431A-997D-F16BD6DEDEE6}"/>
              </a:ext>
            </a:extLst>
          </p:cNvPr>
          <p:cNvSpPr>
            <a:spLocks noGrp="1"/>
          </p:cNvSpPr>
          <p:nvPr userDrawn="1">
            <p:ph type="pic" sz="quarter" idx="11" hasCustomPrompt="1"/>
          </p:nvPr>
        </p:nvSpPr>
        <p:spPr>
          <a:xfrm flipH="1">
            <a:off x="2398706" y="1722992"/>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pPr rtl="0"/>
            <a:r>
              <a:rPr lang="es-ES" noProof="0" dirty="0"/>
              <a:t>Inserte o arrastre y coloque su foto</a:t>
            </a:r>
          </a:p>
        </p:txBody>
      </p:sp>
      <p:sp>
        <p:nvSpPr>
          <p:cNvPr id="31" name="Paralelogramo 30">
            <a:extLst>
              <a:ext uri="{FF2B5EF4-FFF2-40B4-BE49-F238E27FC236}">
                <a16:creationId xmlns:a16="http://schemas.microsoft.com/office/drawing/2014/main" id="{B00AEFCF-4740-4F96-9450-1BE17A80E83E}"/>
              </a:ext>
            </a:extLst>
          </p:cNvPr>
          <p:cNvSpPr/>
          <p:nvPr userDrawn="1"/>
        </p:nvSpPr>
        <p:spPr>
          <a:xfrm rot="5400000">
            <a:off x="6993402" y="2514408"/>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4" name="Rectángulo: Esquinas redondeadas 33">
            <a:extLst>
              <a:ext uri="{FF2B5EF4-FFF2-40B4-BE49-F238E27FC236}">
                <a16:creationId xmlns:a16="http://schemas.microsoft.com/office/drawing/2014/main" id="{D267AE62-00A1-412E-84B7-92F55C4F65F0}"/>
              </a:ext>
            </a:extLst>
          </p:cNvPr>
          <p:cNvSpPr/>
          <p:nvPr userDrawn="1"/>
        </p:nvSpPr>
        <p:spPr>
          <a:xfrm>
            <a:off x="6815999" y="1473822"/>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7" name="Marcador de posición de imagen 17">
            <a:extLst>
              <a:ext uri="{FF2B5EF4-FFF2-40B4-BE49-F238E27FC236}">
                <a16:creationId xmlns:a16="http://schemas.microsoft.com/office/drawing/2014/main" id="{4A10A739-AEE8-47CE-9B61-6428138D8C22}"/>
              </a:ext>
            </a:extLst>
          </p:cNvPr>
          <p:cNvSpPr>
            <a:spLocks noGrp="1"/>
          </p:cNvSpPr>
          <p:nvPr userDrawn="1">
            <p:ph type="pic" sz="quarter" idx="14" hasCustomPrompt="1"/>
          </p:nvPr>
        </p:nvSpPr>
        <p:spPr>
          <a:xfrm flipH="1">
            <a:off x="7018219" y="1722993"/>
            <a:ext cx="2736000" cy="2880000"/>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pPr rtl="0"/>
            <a:r>
              <a:rPr lang="es-ES" noProof="0" dirty="0"/>
              <a:t>Inserte o arrastre y coloque su foto</a:t>
            </a:r>
          </a:p>
        </p:txBody>
      </p:sp>
      <p:sp>
        <p:nvSpPr>
          <p:cNvPr id="11" name="Marcador de texto 10">
            <a:extLst>
              <a:ext uri="{FF2B5EF4-FFF2-40B4-BE49-F238E27FC236}">
                <a16:creationId xmlns:a16="http://schemas.microsoft.com/office/drawing/2014/main" id="{E3938908-8151-4852-9D34-4A0EABB5D11D}"/>
              </a:ext>
            </a:extLst>
          </p:cNvPr>
          <p:cNvSpPr>
            <a:spLocks noGrp="1"/>
          </p:cNvSpPr>
          <p:nvPr userDrawn="1">
            <p:ph type="body" sz="quarter" idx="16" hasCustomPrompt="1"/>
          </p:nvPr>
        </p:nvSpPr>
        <p:spPr>
          <a:xfrm>
            <a:off x="2398706" y="4710631"/>
            <a:ext cx="2736000" cy="495300"/>
          </a:xfrm>
        </p:spPr>
        <p:txBody>
          <a:bodyPr rtlCol="0"/>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rtl="0"/>
            <a:r>
              <a:rPr lang="es-ES" noProof="0"/>
              <a:t>Título de la foto</a:t>
            </a:r>
          </a:p>
        </p:txBody>
      </p:sp>
      <p:sp>
        <p:nvSpPr>
          <p:cNvPr id="43" name="Marcador de texto 10">
            <a:extLst>
              <a:ext uri="{FF2B5EF4-FFF2-40B4-BE49-F238E27FC236}">
                <a16:creationId xmlns:a16="http://schemas.microsoft.com/office/drawing/2014/main" id="{41AFF39C-F3E3-438F-A3D2-1A0DB25498BE}"/>
              </a:ext>
            </a:extLst>
          </p:cNvPr>
          <p:cNvSpPr>
            <a:spLocks noGrp="1"/>
          </p:cNvSpPr>
          <p:nvPr userDrawn="1">
            <p:ph type="body" sz="quarter" idx="18" hasCustomPrompt="1"/>
          </p:nvPr>
        </p:nvSpPr>
        <p:spPr>
          <a:xfrm>
            <a:off x="7018219" y="4710632"/>
            <a:ext cx="2736000" cy="495300"/>
          </a:xfrm>
        </p:spPr>
        <p:txBody>
          <a:bodyPr rtlCol="0"/>
          <a:lstStyle>
            <a:lvl1pPr marL="0" indent="0" algn="ctr">
              <a:buNone/>
              <a:defRPr sz="1600" b="1" i="1"/>
            </a:lvl1pPr>
            <a:lvl2pPr marL="263525" indent="0" algn="ctr">
              <a:buNone/>
              <a:defRPr/>
            </a:lvl2pPr>
            <a:lvl3pPr marL="536575" indent="0" algn="ctr">
              <a:buNone/>
              <a:defRPr/>
            </a:lvl3pPr>
            <a:lvl4pPr marL="811213" indent="0" algn="ctr">
              <a:buNone/>
              <a:defRPr/>
            </a:lvl4pPr>
            <a:lvl5pPr marL="1074738" indent="0" algn="ctr">
              <a:buNone/>
              <a:defRPr/>
            </a:lvl5pPr>
          </a:lstStyle>
          <a:p>
            <a:pPr lvl="0" rtl="0"/>
            <a:r>
              <a:rPr lang="es-ES" noProof="0"/>
              <a:t>Título de la foto</a:t>
            </a:r>
          </a:p>
        </p:txBody>
      </p:sp>
      <p:sp>
        <p:nvSpPr>
          <p:cNvPr id="13" name="Marcador de texto 12">
            <a:extLst>
              <a:ext uri="{FF2B5EF4-FFF2-40B4-BE49-F238E27FC236}">
                <a16:creationId xmlns:a16="http://schemas.microsoft.com/office/drawing/2014/main" id="{39116EB9-0069-42F5-8A98-F976EF65381F}"/>
              </a:ext>
            </a:extLst>
          </p:cNvPr>
          <p:cNvSpPr>
            <a:spLocks noGrp="1"/>
          </p:cNvSpPr>
          <p:nvPr userDrawn="1">
            <p:ph type="body" sz="quarter" idx="20" hasCustomPrompt="1"/>
          </p:nvPr>
        </p:nvSpPr>
        <p:spPr>
          <a:xfrm>
            <a:off x="9520313" y="1254680"/>
            <a:ext cx="2071687" cy="828985"/>
          </a:xfrm>
          <a:prstGeom prst="wedgeRoundRectCallout">
            <a:avLst>
              <a:gd name="adj1" fmla="val -68649"/>
              <a:gd name="adj2" fmla="val 50034"/>
              <a:gd name="adj3" fmla="val 16667"/>
            </a:avLst>
          </a:prstGeom>
          <a:solidFill>
            <a:schemeClr val="tx1"/>
          </a:solidFill>
        </p:spPr>
        <p:txBody>
          <a:bodyPr lIns="72000" rtlCol="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rtl="0"/>
            <a:r>
              <a:rPr lang="es-ES" noProof="0"/>
              <a:t>Foto n.º 2</a:t>
            </a:r>
          </a:p>
        </p:txBody>
      </p:sp>
      <p:sp>
        <p:nvSpPr>
          <p:cNvPr id="5" name="Título 4">
            <a:extLst>
              <a:ext uri="{FF2B5EF4-FFF2-40B4-BE49-F238E27FC236}">
                <a16:creationId xmlns:a16="http://schemas.microsoft.com/office/drawing/2014/main" id="{E60BC9BE-C312-4619-AEBF-24C21F704CF1}"/>
              </a:ext>
            </a:extLst>
          </p:cNvPr>
          <p:cNvSpPr>
            <a:spLocks noGrp="1"/>
          </p:cNvSpPr>
          <p:nvPr>
            <p:ph type="title"/>
          </p:nvPr>
        </p:nvSpPr>
        <p:spPr/>
        <p:txBody>
          <a:bodyPr rtlCol="0"/>
          <a:lstStyle/>
          <a:p>
            <a:pPr rtl="0"/>
            <a:r>
              <a:rPr lang="es-ES" noProof="0"/>
              <a:t>Haga clic para modificar el estilo de título del patrón</a:t>
            </a:r>
          </a:p>
        </p:txBody>
      </p:sp>
      <p:sp>
        <p:nvSpPr>
          <p:cNvPr id="6" name="Marcador de posición de pie de página 5">
            <a:extLst>
              <a:ext uri="{FF2B5EF4-FFF2-40B4-BE49-F238E27FC236}">
                <a16:creationId xmlns:a16="http://schemas.microsoft.com/office/drawing/2014/main" id="{C09F2D66-B264-4D7C-814F-A8F0575B7C2E}"/>
              </a:ext>
            </a:extLst>
          </p:cNvPr>
          <p:cNvSpPr>
            <a:spLocks noGrp="1"/>
          </p:cNvSpPr>
          <p:nvPr>
            <p:ph type="ftr" sz="quarter" idx="21"/>
          </p:nvPr>
        </p:nvSpPr>
        <p:spPr/>
        <p:txBody>
          <a:bodyPr rtlCol="0"/>
          <a:lstStyle/>
          <a:p>
            <a:pPr rtl="0"/>
            <a:r>
              <a:rPr lang="es-ES" noProof="0" dirty="0"/>
              <a:t>Agregue un pie de página</a:t>
            </a:r>
          </a:p>
        </p:txBody>
      </p:sp>
      <p:sp>
        <p:nvSpPr>
          <p:cNvPr id="7" name="Marcador de posición de número de diapositiva 6">
            <a:extLst>
              <a:ext uri="{FF2B5EF4-FFF2-40B4-BE49-F238E27FC236}">
                <a16:creationId xmlns:a16="http://schemas.microsoft.com/office/drawing/2014/main" id="{37309B8E-E3FF-48B0-AE11-1D123D34371D}"/>
              </a:ext>
            </a:extLst>
          </p:cNvPr>
          <p:cNvSpPr>
            <a:spLocks noGrp="1"/>
          </p:cNvSpPr>
          <p:nvPr>
            <p:ph type="sldNum" sz="quarter" idx="22"/>
          </p:nvPr>
        </p:nvSpPr>
        <p:spPr/>
        <p:txBody>
          <a:bodyPr rtlCol="0"/>
          <a:lstStyle/>
          <a:p>
            <a:pPr rtl="0"/>
            <a:fld id="{058DB212-BFA2-403F-85EF-DFD3FF6D973A}" type="slidenum">
              <a:rPr lang="es-ES" noProof="0" smtClean="0"/>
              <a:pPr rtl="0"/>
              <a:t>‹#›</a:t>
            </a:fld>
            <a:endParaRPr lang="es-ES" noProof="0" dirty="0"/>
          </a:p>
        </p:txBody>
      </p:sp>
      <p:sp>
        <p:nvSpPr>
          <p:cNvPr id="46" name="Marcador de texto 12">
            <a:extLst>
              <a:ext uri="{FF2B5EF4-FFF2-40B4-BE49-F238E27FC236}">
                <a16:creationId xmlns:a16="http://schemas.microsoft.com/office/drawing/2014/main" id="{77034241-072A-4514-B8D2-CB772358F097}"/>
              </a:ext>
            </a:extLst>
          </p:cNvPr>
          <p:cNvSpPr>
            <a:spLocks noGrp="1"/>
          </p:cNvSpPr>
          <p:nvPr>
            <p:ph type="body" sz="quarter" idx="23" hasCustomPrompt="1"/>
          </p:nvPr>
        </p:nvSpPr>
        <p:spPr>
          <a:xfrm>
            <a:off x="481429" y="4129296"/>
            <a:ext cx="2071687" cy="828985"/>
          </a:xfrm>
          <a:prstGeom prst="wedgeRoundRectCallout">
            <a:avLst>
              <a:gd name="adj1" fmla="val 66830"/>
              <a:gd name="adj2" fmla="val -55674"/>
              <a:gd name="adj3" fmla="val 16667"/>
            </a:avLst>
          </a:prstGeom>
          <a:solidFill>
            <a:schemeClr val="tx1"/>
          </a:solidFill>
        </p:spPr>
        <p:txBody>
          <a:bodyPr lIns="72000" rtlCol="0" anchor="ctr"/>
          <a:lstStyle>
            <a:lvl1pPr marL="0" indent="0" algn="ctr">
              <a:buNone/>
              <a:defRPr sz="1600" b="1" i="1">
                <a:solidFill>
                  <a:schemeClr val="bg1"/>
                </a:solidFill>
                <a:latin typeface="+mj-lt"/>
              </a:defRPr>
            </a:lvl1pPr>
            <a:lvl2pPr marL="263525" indent="0">
              <a:buNone/>
              <a:defRPr>
                <a:solidFill>
                  <a:schemeClr val="bg1"/>
                </a:solidFill>
              </a:defRPr>
            </a:lvl2pPr>
            <a:lvl3pPr marL="536575" indent="0">
              <a:buNone/>
              <a:defRPr>
                <a:solidFill>
                  <a:schemeClr val="bg1"/>
                </a:solidFill>
              </a:defRPr>
            </a:lvl3pPr>
            <a:lvl4pPr marL="811213" indent="0">
              <a:buNone/>
              <a:defRPr>
                <a:solidFill>
                  <a:schemeClr val="bg1"/>
                </a:solidFill>
              </a:defRPr>
            </a:lvl4pPr>
            <a:lvl5pPr marL="1074738" indent="0">
              <a:buNone/>
              <a:defRPr>
                <a:solidFill>
                  <a:schemeClr val="bg1"/>
                </a:solidFill>
              </a:defRPr>
            </a:lvl5pPr>
          </a:lstStyle>
          <a:p>
            <a:pPr lvl="0" rtl="0"/>
            <a:r>
              <a:rPr lang="es-ES" noProof="0"/>
              <a:t>Foto n.º 1</a:t>
            </a:r>
          </a:p>
        </p:txBody>
      </p:sp>
    </p:spTree>
    <p:extLst>
      <p:ext uri="{BB962C8B-B14F-4D97-AF65-F5344CB8AC3E}">
        <p14:creationId xmlns:p14="http://schemas.microsoft.com/office/powerpoint/2010/main" val="3290456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0587966B-F827-402D-8660-3102AD942CE4}" type="datetimeFigureOut">
              <a:rPr lang="es-CR" smtClean="0"/>
              <a:pPr/>
              <a:t>17/11/2021</a:t>
            </a:fld>
            <a:endParaRPr lang="es-CR" dirty="0"/>
          </a:p>
        </p:txBody>
      </p:sp>
      <p:sp>
        <p:nvSpPr>
          <p:cNvPr id="5" name="Marcador de pie de página 4"/>
          <p:cNvSpPr>
            <a:spLocks noGrp="1"/>
          </p:cNvSpPr>
          <p:nvPr>
            <p:ph type="ftr" sz="quarter" idx="11"/>
          </p:nvPr>
        </p:nvSpPr>
        <p:spPr/>
        <p:txBody>
          <a:bodyPr/>
          <a:lstStyle/>
          <a:p>
            <a:endParaRPr lang="es-CR" dirty="0"/>
          </a:p>
        </p:txBody>
      </p:sp>
      <p:sp>
        <p:nvSpPr>
          <p:cNvPr id="6" name="Marcador de número de diapositiva 5"/>
          <p:cNvSpPr>
            <a:spLocks noGrp="1"/>
          </p:cNvSpPr>
          <p:nvPr>
            <p:ph type="sldNum" sz="quarter" idx="12"/>
          </p:nvPr>
        </p:nvSpPr>
        <p:spPr/>
        <p:txBody>
          <a:bodyPr/>
          <a:lstStyle/>
          <a:p>
            <a:fld id="{3A81D71E-76C7-4F35-9C8C-F85A3153E4C6}" type="slidenum">
              <a:rPr lang="es-CR" smtClean="0"/>
              <a:pPr/>
              <a:t>‹#›</a:t>
            </a:fld>
            <a:endParaRPr lang="es-CR" dirty="0"/>
          </a:p>
        </p:txBody>
      </p:sp>
    </p:spTree>
    <p:extLst>
      <p:ext uri="{BB962C8B-B14F-4D97-AF65-F5344CB8AC3E}">
        <p14:creationId xmlns:p14="http://schemas.microsoft.com/office/powerpoint/2010/main" val="230453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11/17/2021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096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8355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44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ivisoria 1">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a:t>
            </a:r>
            <a:br>
              <a:rPr lang="es-ES" noProof="0" dirty="0"/>
            </a:br>
            <a:r>
              <a:rPr lang="es-ES" noProof="0" dirty="0"/>
              <a:t>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lnSpc>
                <a:spcPct val="90000"/>
              </a:lnSpc>
              <a:defRPr lang="en-ZA" sz="3800" b="1" spc="-300" dirty="0"/>
            </a:lvl1pPr>
          </a:lstStyle>
          <a:p>
            <a:pPr lvl="0" algn="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ES" noProof="0" dirty="0"/>
              <a:t>Agregue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801242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51127D-E6F6-0C4B-8958-707871DEC16D}"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506636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1127D-E6F6-0C4B-8958-707871DEC16D}"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329081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1127D-E6F6-0C4B-8958-707871DEC16D}"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2169424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1127D-E6F6-0C4B-8958-707871DEC16D}"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39429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1127D-E6F6-0C4B-8958-707871DEC16D}"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12242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1127D-E6F6-0C4B-8958-707871DEC16D}"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269318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523781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1127D-E6F6-0C4B-8958-707871DEC16D}"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9DC6-9944-5241-9F78-A1ECD1AA83DB}" type="slidenum">
              <a:rPr lang="en-US" smtClean="0"/>
              <a:t>‹#›</a:t>
            </a:fld>
            <a:endParaRPr lang="en-US"/>
          </a:p>
        </p:txBody>
      </p:sp>
    </p:spTree>
    <p:extLst>
      <p:ext uri="{BB962C8B-B14F-4D97-AF65-F5344CB8AC3E}">
        <p14:creationId xmlns:p14="http://schemas.microsoft.com/office/powerpoint/2010/main" val="1515324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ivisoria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a:t>
            </a:r>
            <a:br>
              <a:rPr lang="es-ES" noProof="0" dirty="0"/>
            </a:br>
            <a:r>
              <a:rPr lang="es-ES" noProof="0" dirty="0"/>
              <a:t>su foto aquí</a:t>
            </a:r>
          </a:p>
        </p:txBody>
      </p:sp>
      <p:sp>
        <p:nvSpPr>
          <p:cNvPr id="3" name="Títu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lnSpc>
                <a:spcPct val="80000"/>
              </a:lnSpc>
              <a:defRPr sz="3800" b="1" spc="-300">
                <a:solidFill>
                  <a:schemeClr val="tx1">
                    <a:lumMod val="75000"/>
                    <a:lumOff val="25000"/>
                  </a:schemeClr>
                </a:solidFill>
                <a:latin typeface="+mj-lt"/>
              </a:defRPr>
            </a:lvl1pPr>
          </a:lstStyle>
          <a:p>
            <a:pPr rtl="0"/>
            <a:r>
              <a:rPr lang="es-ES" noProof="0" dirty="0"/>
              <a:t>Haga clic para editar la línea divisoria de sección</a:t>
            </a:r>
          </a:p>
        </p:txBody>
      </p:sp>
      <p:sp>
        <p:nvSpPr>
          <p:cNvPr id="7" name="Subtítu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es-ES" noProof="0"/>
              <a:t>Haga clic para editar el estilo de subtítulo del patrón</a:t>
            </a:r>
          </a:p>
        </p:txBody>
      </p:sp>
      <p:sp>
        <p:nvSpPr>
          <p:cNvPr id="4" name="Marcador de pie de pá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es-ES" noProof="0" dirty="0"/>
              <a:t>Agregue un pie de página</a:t>
            </a:r>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dirty="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posición de número de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de la imagen del texto 1">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800" b="1" spc="-300">
                <a:solidFill>
                  <a:schemeClr val="tx1">
                    <a:lumMod val="75000"/>
                    <a:lumOff val="25000"/>
                  </a:schemeClr>
                </a:solidFill>
              </a:defRPr>
            </a:lvl1pPr>
          </a:lstStyle>
          <a:p>
            <a:pPr rtl="0"/>
            <a:r>
              <a:rPr lang="es-ES" noProof="0" dirty="0"/>
              <a:t>Edite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osición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dirty="0"/>
              <a:t>Agregue un pie de página</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
        <p:nvSpPr>
          <p:cNvPr id="8" name="Rectángu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de la imagen del texto 2">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80000"/>
              </a:lnSpc>
              <a:defRPr sz="3800" b="1" spc="-300">
                <a:solidFill>
                  <a:schemeClr val="tx1">
                    <a:lumMod val="75000"/>
                    <a:lumOff val="25000"/>
                  </a:schemeClr>
                </a:solidFill>
              </a:defRPr>
            </a:lvl1pPr>
          </a:lstStyle>
          <a:p>
            <a:pPr rtl="0"/>
            <a:r>
              <a:rPr lang="es-ES" noProof="0" dirty="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dirty="0"/>
              <a:t>Agregue un pie de página</a:t>
            </a:r>
          </a:p>
        </p:txBody>
      </p:sp>
      <p:sp>
        <p:nvSpPr>
          <p:cNvPr id="5" name="Marcador de posición de número de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
        <p:nvSpPr>
          <p:cNvPr id="8" name="Rectángu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es-E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dirty="0"/>
              <a:t>Agregue un pie de página</a:t>
            </a:r>
          </a:p>
        </p:txBody>
      </p:sp>
      <p:sp>
        <p:nvSpPr>
          <p:cNvPr id="6" name="Marcador de número de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su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Escriba la leyenda</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dirty="0"/>
              <a:t>Agregue un pie de página</a:t>
            </a:r>
          </a:p>
        </p:txBody>
      </p:sp>
      <p:sp>
        <p:nvSpPr>
          <p:cNvPr id="2" name="Marcador de número de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es-ES" noProof="0" smtClean="0"/>
              <a:pPr rtl="0"/>
              <a:t>‹#›</a:t>
            </a:fld>
            <a:endParaRPr lang="es-ES" noProof="0" dirty="0"/>
          </a:p>
        </p:txBody>
      </p:sp>
      <p:sp>
        <p:nvSpPr>
          <p:cNvPr id="5" name="Título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bg1">
            <a:lumMod val="95000"/>
          </a:schemeClr>
        </a:solidFill>
        <a:effectLst/>
      </p:bgPr>
    </p:bg>
    <p:spTree>
      <p:nvGrpSpPr>
        <p:cNvPr id="1" name=""/>
        <p:cNvGrpSpPr/>
        <p:nvPr/>
      </p:nvGrpSpPr>
      <p:grpSpPr>
        <a:xfrm>
          <a:off x="0" y="0"/>
          <a:ext cx="0" cy="0"/>
          <a:chOff x="0" y="0"/>
          <a:chExt cx="0" cy="0"/>
        </a:xfrm>
      </p:grpSpPr>
      <p:sp>
        <p:nvSpPr>
          <p:cNvPr id="41" name="Marcador de posición de imagen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dirty="0"/>
              <a:t>Inserte o arrastre y coloque su foto aquí</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4400" b="1" spc="-300" dirty="0"/>
            </a:lvl1pPr>
          </a:lstStyle>
          <a:p>
            <a:pPr lvl="0" algn="r" rtl="0"/>
            <a:r>
              <a:rPr lang="es-ES" noProof="0"/>
              <a:t>Gracias</a:t>
            </a:r>
          </a:p>
        </p:txBody>
      </p:sp>
      <p:sp>
        <p:nvSpPr>
          <p:cNvPr id="9" name="Marcador de tex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dirty="0"/>
              <a:t>Nombre completo</a:t>
            </a:r>
          </a:p>
        </p:txBody>
      </p:sp>
      <p:sp>
        <p:nvSpPr>
          <p:cNvPr id="10" name="Marcador de tex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11" name="Marcador de tex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2" name="Marcador de tex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sz="12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
        <p:nvSpPr>
          <p:cNvPr id="15" name="Rectángu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Rectángu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5" name="Marcador de número de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s-ES" noProof="0" dirty="0"/>
              <a:t>Agregue un pie de página</a:t>
            </a:r>
          </a:p>
        </p:txBody>
      </p:sp>
      <p:sp>
        <p:nvSpPr>
          <p:cNvPr id="5" name="Marcador de posición de número de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s-ES" noProof="0" smtClean="0"/>
              <a:pPr rtl="0"/>
              <a:t>‹#›</a:t>
            </a:fld>
            <a:endParaRPr lang="es-E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8" name="Rectángu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1" name="Forma libre: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es-ES" noProof="0" dirty="0"/>
              <a:t>Agregue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es-ES" noProof="0" smtClean="0"/>
              <a:pPr rtl="0"/>
              <a:t>‹#›</a:t>
            </a:fld>
            <a:endParaRPr lang="es-ES" noProof="0" dirty="0"/>
          </a:p>
        </p:txBody>
      </p:sp>
      <p:sp>
        <p:nvSpPr>
          <p:cNvPr id="4" name="Cuadro de texto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rtl="0">
              <a:lnSpc>
                <a:spcPts val="1000"/>
              </a:lnSpc>
            </a:pPr>
            <a:r>
              <a:rPr lang="es-ES" sz="2500" b="1" i="0" spc="-100" noProof="0" dirty="0">
                <a:solidFill>
                  <a:schemeClr val="accent1"/>
                </a:solidFill>
                <a:latin typeface="+mj-lt"/>
              </a:rPr>
              <a:t>TREY</a:t>
            </a:r>
            <a:r>
              <a:rPr lang="es-ES" sz="1600" b="1" i="0" spc="-100" noProof="0" dirty="0">
                <a:solidFill>
                  <a:schemeClr val="accent1"/>
                </a:solidFill>
                <a:latin typeface="+mj-lt"/>
              </a:rPr>
              <a:t> </a:t>
            </a:r>
            <a:br>
              <a:rPr lang="es-ES" sz="1600" b="1" i="0" spc="-100" baseline="0" noProof="0" dirty="0">
                <a:solidFill>
                  <a:schemeClr val="accent1"/>
                </a:solidFill>
                <a:latin typeface="+mj-lt"/>
              </a:rPr>
            </a:br>
            <a:r>
              <a:rPr lang="es-ES" sz="1200" b="0" i="0" spc="140" noProof="0" dirty="0">
                <a:solidFill>
                  <a:schemeClr val="tx1">
                    <a:lumMod val="75000"/>
                    <a:lumOff val="25000"/>
                  </a:schemeClr>
                </a:solidFill>
                <a:latin typeface="+mj-lt"/>
              </a:rPr>
              <a:t>research</a:t>
            </a:r>
          </a:p>
        </p:txBody>
      </p:sp>
      <p:sp>
        <p:nvSpPr>
          <p:cNvPr id="9" name="Rectángu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9" name="Rectángu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cxnSp>
        <p:nvCxnSpPr>
          <p:cNvPr id="18" name="Conector rec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71" r:id="rId1"/>
    <p:sldLayoutId id="2147483662" r:id="rId2"/>
    <p:sldLayoutId id="2147483663" r:id="rId3"/>
    <p:sldLayoutId id="2147483678" r:id="rId4"/>
    <p:sldLayoutId id="2147483666" r:id="rId5"/>
    <p:sldLayoutId id="2147483679" r:id="rId6"/>
    <p:sldLayoutId id="2147483660" r:id="rId7"/>
    <p:sldLayoutId id="2147483664" r:id="rId8"/>
    <p:sldLayoutId id="2147483672" r:id="rId9"/>
    <p:sldLayoutId id="2147483673" r:id="rId10"/>
    <p:sldLayoutId id="2147483676" r:id="rId11"/>
    <p:sldLayoutId id="2147483677" r:id="rId12"/>
    <p:sldLayoutId id="2147483674" r:id="rId13"/>
    <p:sldLayoutId id="2147483675" r:id="rId14"/>
    <p:sldLayoutId id="2147483667" r:id="rId15"/>
    <p:sldLayoutId id="2147483668" r:id="rId16"/>
    <p:sldLayoutId id="2147483669" r:id="rId17"/>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127D-E6F6-0C4B-8958-707871DEC16D}" type="datetimeFigureOut">
              <a:rPr lang="en-US" smtClean="0"/>
              <a:t>11/17/2021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39DC6-9944-5241-9F78-A1ECD1AA83DB}" type="slidenum">
              <a:rPr lang="en-US" smtClean="0"/>
              <a:t>‹#›</a:t>
            </a:fld>
            <a:endParaRPr lang="en-US"/>
          </a:p>
        </p:txBody>
      </p:sp>
    </p:spTree>
    <p:extLst>
      <p:ext uri="{BB962C8B-B14F-4D97-AF65-F5344CB8AC3E}">
        <p14:creationId xmlns:p14="http://schemas.microsoft.com/office/powerpoint/2010/main" val="374670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sitiooij.poder-judicial.go.cr/index.php/institucion/talento/mujeres-en-la-policia"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03590F-589F-4462-BF35-E37AB1790424}" type="slidenum">
              <a:rPr lang="es-CO" smtClean="0"/>
              <a:t>1</a:t>
            </a:fld>
            <a:endParaRPr lang="es-CO"/>
          </a:p>
        </p:txBody>
      </p:sp>
      <p:sp>
        <p:nvSpPr>
          <p:cNvPr id="3" name="Background"/>
          <p:cNvSpPr>
            <a:spLocks noChangeAspect="1"/>
          </p:cNvSpPr>
          <p:nvPr/>
        </p:nvSpPr>
        <p:spPr>
          <a:xfrm>
            <a:off x="1524000" y="0"/>
            <a:ext cx="9144000" cy="6858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7926" y="153924"/>
            <a:ext cx="3565525" cy="783878"/>
          </a:xfrm>
          <a:prstGeom prst="rect">
            <a:avLst/>
          </a:prstGeom>
        </p:spPr>
      </p:pic>
      <p:sp>
        <p:nvSpPr>
          <p:cNvPr id="5" name="TextBox 4"/>
          <p:cNvSpPr txBox="1"/>
          <p:nvPr/>
        </p:nvSpPr>
        <p:spPr>
          <a:xfrm>
            <a:off x="6582156" y="153924"/>
            <a:ext cx="3931920" cy="457200"/>
          </a:xfrm>
          <a:prstGeom prst="rect">
            <a:avLst/>
          </a:prstGeom>
          <a:noFill/>
        </p:spPr>
        <p:txBody>
          <a:bodyPr vert="horz" wrap="none" rtlCol="0">
            <a:noAutofit/>
          </a:bodyPr>
          <a:lstStyle/>
          <a:p>
            <a:pPr algn="r"/>
            <a:r>
              <a:rPr lang="en-US" sz="1600" b="1">
                <a:solidFill>
                  <a:srgbClr val="006600"/>
                </a:solidFill>
                <a:latin typeface="Calibri" panose="020F0502020204030204" pitchFamily="34" charset="0"/>
              </a:rPr>
              <a:t>INTER-AMERICAN DRUG ABUSE</a:t>
            </a:r>
          </a:p>
          <a:p>
            <a:pPr algn="r"/>
            <a:r>
              <a:rPr lang="en-US" sz="1600" b="1">
                <a:solidFill>
                  <a:srgbClr val="006600"/>
                </a:solidFill>
                <a:latin typeface="Calibri" panose="020F0502020204030204" pitchFamily="34" charset="0"/>
              </a:rPr>
              <a:t>CONTROL COMMISSION</a:t>
            </a:r>
          </a:p>
        </p:txBody>
      </p:sp>
      <p:sp>
        <p:nvSpPr>
          <p:cNvPr id="6" name="TextBox 5"/>
          <p:cNvSpPr txBox="1"/>
          <p:nvPr/>
        </p:nvSpPr>
        <p:spPr>
          <a:xfrm>
            <a:off x="6948552" y="611124"/>
            <a:ext cx="3565525" cy="457200"/>
          </a:xfrm>
          <a:prstGeom prst="rect">
            <a:avLst/>
          </a:prstGeom>
          <a:noFill/>
        </p:spPr>
        <p:txBody>
          <a:bodyPr vert="horz" wrap="none" rtlCol="0">
            <a:noAutofit/>
          </a:bodyPr>
          <a:lstStyle/>
          <a:p>
            <a:pPr algn="r"/>
            <a:r>
              <a:rPr lang="en-US" sz="2800" b="1">
                <a:solidFill>
                  <a:srgbClr val="006600"/>
                </a:solidFill>
                <a:latin typeface="Calibri" panose="020F0502020204030204" pitchFamily="34" charset="0"/>
              </a:rPr>
              <a:t>C I C A D</a:t>
            </a:r>
          </a:p>
        </p:txBody>
      </p:sp>
      <p:sp>
        <p:nvSpPr>
          <p:cNvPr id="7" name="TextBox 6"/>
          <p:cNvSpPr txBox="1"/>
          <p:nvPr/>
        </p:nvSpPr>
        <p:spPr>
          <a:xfrm>
            <a:off x="6948552" y="1016000"/>
            <a:ext cx="3565525" cy="254000"/>
          </a:xfrm>
          <a:prstGeom prst="rect">
            <a:avLst/>
          </a:prstGeom>
          <a:noFill/>
        </p:spPr>
        <p:txBody>
          <a:bodyPr vert="horz" wrap="none" rtlCol="0" anchor="b">
            <a:noAutofit/>
          </a:bodyPr>
          <a:lstStyle/>
          <a:p>
            <a:pPr algn="r"/>
            <a:r>
              <a:rPr lang="en-US" sz="1200">
                <a:solidFill>
                  <a:srgbClr val="999999"/>
                </a:solidFill>
                <a:latin typeface="Calibri" panose="020F0502020204030204" pitchFamily="34" charset="0"/>
              </a:rPr>
              <a:t>Secretariat for Multidimensional Security</a:t>
            </a:r>
          </a:p>
        </p:txBody>
      </p:sp>
      <p:cxnSp>
        <p:nvCxnSpPr>
          <p:cNvPr id="8" name="Straight Connector 7"/>
          <p:cNvCxnSpPr/>
          <p:nvPr/>
        </p:nvCxnSpPr>
        <p:spPr>
          <a:xfrm>
            <a:off x="1677924" y="1244600"/>
            <a:ext cx="8836152" cy="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9" name="Titulo"/>
          <p:cNvSpPr txBox="1"/>
          <p:nvPr/>
        </p:nvSpPr>
        <p:spPr>
          <a:xfrm>
            <a:off x="2159000" y="2159000"/>
            <a:ext cx="7874000" cy="3429000"/>
          </a:xfrm>
          <a:prstGeom prst="rect">
            <a:avLst/>
          </a:prstGeom>
          <a:noFill/>
        </p:spPr>
        <p:txBody>
          <a:bodyPr vert="horz" wrap="square" lIns="91440" tIns="45720" rIns="91440" bIns="45720" rtlCol="0" anchor="ctr" anchorCtr="1">
            <a:noAutofit/>
          </a:bodyPr>
          <a:lstStyle/>
          <a:p>
            <a:pPr algn="ctr"/>
            <a:r>
              <a:rPr lang="es-AR" sz="1600" b="1" dirty="0">
                <a:ea typeface="+mn-lt"/>
                <a:cs typeface="+mn-lt"/>
              </a:rPr>
              <a:t>YORLENY FERRETO</a:t>
            </a:r>
            <a:endParaRPr lang="en-US" b="1">
              <a:cs typeface="Calibri"/>
            </a:endParaRPr>
          </a:p>
          <a:p>
            <a:pPr algn="ctr"/>
            <a:r>
              <a:rPr lang="en-US" sz="1600" b="1" dirty="0">
                <a:solidFill>
                  <a:srgbClr val="000000"/>
                </a:solidFill>
                <a:latin typeface="Calibri"/>
                <a:cs typeface="Calibri"/>
              </a:rPr>
              <a:t>PLENARY SESSION 5, PANEL 5</a:t>
            </a:r>
            <a:endParaRPr lang="en-US" b="1">
              <a:cs typeface="Calibri"/>
            </a:endParaRPr>
          </a:p>
          <a:p>
            <a:pPr algn="ctr"/>
            <a:r>
              <a:rPr lang="en-US" sz="1600" b="1" dirty="0">
                <a:ea typeface="+mn-lt"/>
                <a:cs typeface="+mn-lt"/>
              </a:rPr>
              <a:t>STRENGTHENING GENDER EQUALITY IN LAW ENFORCEMENT AND THE INTER-AMERICAN PROGRAM FOR STRENGTHENING GENDER EQUALITY IN COUNTERDRUG LAW ENFORCEMENT AGENCIES (GENLEA)</a:t>
            </a:r>
            <a:endParaRPr lang="en-US" dirty="0">
              <a:ea typeface="+mn-lt"/>
              <a:cs typeface="+mn-lt"/>
            </a:endParaRPr>
          </a:p>
        </p:txBody>
      </p:sp>
      <p:sp>
        <p:nvSpPr>
          <p:cNvPr id="10" name="TextBox 9"/>
          <p:cNvSpPr txBox="1"/>
          <p:nvPr/>
        </p:nvSpPr>
        <p:spPr>
          <a:xfrm>
            <a:off x="1677924" y="1270000"/>
            <a:ext cx="5334000" cy="762000"/>
          </a:xfrm>
          <a:prstGeom prst="rect">
            <a:avLst/>
          </a:prstGeom>
          <a:noFill/>
        </p:spPr>
        <p:txBody>
          <a:bodyPr vert="horz" wrap="none" lIns="91440" tIns="45720" rIns="91440" bIns="45720" rtlCol="0" anchor="t">
            <a:noAutofit/>
          </a:bodyPr>
          <a:lstStyle/>
          <a:p>
            <a:r>
              <a:rPr lang="en-US" sz="1600" b="1" dirty="0">
                <a:ea typeface="+mn-lt"/>
                <a:cs typeface="+mn-lt"/>
              </a:rPr>
              <a:t>SEVENTIETH REGULAR CICAD SESSION</a:t>
            </a:r>
            <a:endParaRPr lang="en-US" sz="1600" dirty="0">
              <a:ea typeface="+mn-lt"/>
              <a:cs typeface="+mn-lt"/>
            </a:endParaRPr>
          </a:p>
          <a:p>
            <a:r>
              <a:rPr lang="en-US" sz="1600" b="1" dirty="0">
                <a:ea typeface="+mn-lt"/>
                <a:cs typeface="+mn-lt"/>
              </a:rPr>
              <a:t>November 16th-19th, 2021 </a:t>
            </a:r>
            <a:endParaRPr lang="en-US" sz="1600" dirty="0">
              <a:ea typeface="+mn-lt"/>
              <a:cs typeface="+mn-lt"/>
            </a:endParaRPr>
          </a:p>
          <a:p>
            <a:r>
              <a:rPr lang="en-US" sz="1600" b="1" dirty="0">
                <a:ea typeface="+mn-lt"/>
                <a:cs typeface="+mn-lt"/>
              </a:rPr>
              <a:t>Virtual Session</a:t>
            </a:r>
            <a:endParaRPr lang="en-US" sz="1600" dirty="0">
              <a:ea typeface="+mn-lt"/>
              <a:cs typeface="+mn-lt"/>
            </a:endParaRPr>
          </a:p>
          <a:p>
            <a:endParaRPr lang="en-US" sz="1100" b="1" dirty="0">
              <a:solidFill>
                <a:srgbClr val="000000"/>
              </a:solidFill>
              <a:latin typeface="Calibri" panose="020F0502020204030204" pitchFamily="34" charset="0"/>
              <a:cs typeface="Calibri"/>
            </a:endParaRPr>
          </a:p>
        </p:txBody>
      </p:sp>
      <p:sp>
        <p:nvSpPr>
          <p:cNvPr id="11" name="TextBox 10"/>
          <p:cNvSpPr txBox="1"/>
          <p:nvPr/>
        </p:nvSpPr>
        <p:spPr>
          <a:xfrm>
            <a:off x="8609076" y="1270000"/>
            <a:ext cx="1905000" cy="762000"/>
          </a:xfrm>
          <a:prstGeom prst="rect">
            <a:avLst/>
          </a:prstGeom>
          <a:noFill/>
        </p:spPr>
        <p:txBody>
          <a:bodyPr vert="horz" wrap="none" lIns="91440" tIns="45720" rIns="91440" bIns="45720" rtlCol="0" anchor="t">
            <a:noAutofit/>
          </a:bodyPr>
          <a:lstStyle/>
          <a:p>
            <a:pPr algn="r"/>
            <a:r>
              <a:rPr lang="en-US" sz="1600" b="1" dirty="0">
                <a:ea typeface="+mn-lt"/>
                <a:cs typeface="+mn-lt"/>
              </a:rPr>
              <a:t>OEA/</a:t>
            </a:r>
            <a:r>
              <a:rPr lang="en-US" sz="1600" b="1" err="1">
                <a:ea typeface="+mn-lt"/>
                <a:cs typeface="+mn-lt"/>
              </a:rPr>
              <a:t>Ser.L</a:t>
            </a:r>
            <a:r>
              <a:rPr lang="en-US" sz="1600" b="1" dirty="0">
                <a:ea typeface="+mn-lt"/>
                <a:cs typeface="+mn-lt"/>
              </a:rPr>
              <a:t>/ XIV.2.70 </a:t>
            </a:r>
            <a:endParaRPr lang="en-US" sz="1600" dirty="0">
              <a:ea typeface="+mn-lt"/>
              <a:cs typeface="+mn-lt"/>
            </a:endParaRPr>
          </a:p>
          <a:p>
            <a:pPr algn="r"/>
            <a:r>
              <a:rPr lang="en-US" sz="1600" b="1">
                <a:ea typeface="+mn-lt"/>
                <a:cs typeface="+mn-lt"/>
              </a:rPr>
              <a:t>CICAD/doc.2649</a:t>
            </a:r>
            <a:r>
              <a:rPr lang="en-US" sz="1600" b="1" dirty="0">
                <a:ea typeface="+mn-lt"/>
                <a:cs typeface="+mn-lt"/>
              </a:rPr>
              <a:t>/21</a:t>
            </a:r>
            <a:endParaRPr lang="en-US" sz="1600" dirty="0">
              <a:ea typeface="+mn-lt"/>
              <a:cs typeface="+mn-lt"/>
            </a:endParaRPr>
          </a:p>
          <a:p>
            <a:pPr algn="r"/>
            <a:r>
              <a:rPr lang="en-US" sz="1600" b="1">
                <a:ea typeface="+mn-lt"/>
                <a:cs typeface="+mn-lt"/>
              </a:rPr>
              <a:t>November 18,</a:t>
            </a:r>
            <a:r>
              <a:rPr lang="en-US" sz="1600" b="1" dirty="0">
                <a:ea typeface="+mn-lt"/>
                <a:cs typeface="+mn-lt"/>
              </a:rPr>
              <a:t> 2021</a:t>
            </a:r>
            <a:endParaRPr lang="en-US" sz="1600" dirty="0">
              <a:ea typeface="+mn-lt"/>
              <a:cs typeface="+mn-lt"/>
            </a:endParaRPr>
          </a:p>
          <a:p>
            <a:pPr algn="r"/>
            <a:r>
              <a:rPr lang="en-US" sz="1600" b="1" dirty="0">
                <a:ea typeface="+mn-lt"/>
                <a:cs typeface="+mn-lt"/>
              </a:rPr>
              <a:t>Textual</a:t>
            </a:r>
            <a:endParaRPr lang="en-US" sz="1600" dirty="0">
              <a:ea typeface="+mn-lt"/>
              <a:cs typeface="+mn-lt"/>
            </a:endParaRPr>
          </a:p>
          <a:p>
            <a:endParaRPr lang="en-US" sz="1100" b="1" dirty="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409541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45918607"/>
              </p:ext>
            </p:extLst>
          </p:nvPr>
        </p:nvGraphicFramePr>
        <p:xfrm>
          <a:off x="810214" y="891380"/>
          <a:ext cx="10778419" cy="534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11294853" y="5541357"/>
            <a:ext cx="897147" cy="1316643"/>
            <a:chOff x="8246853" y="5541357"/>
            <a:chExt cx="897147" cy="1316643"/>
          </a:xfrm>
        </p:grpSpPr>
        <p:sp>
          <p:nvSpPr>
            <p:cNvPr id="6" name="Triángulo rectángulo 5"/>
            <p:cNvSpPr/>
            <p:nvPr/>
          </p:nvSpPr>
          <p:spPr>
            <a:xfrm rot="16200000">
              <a:off x="8183971" y="5897970"/>
              <a:ext cx="1022912" cy="897147"/>
            </a:xfrm>
            <a:prstGeom prst="rtTriangle">
              <a:avLst/>
            </a:prstGeom>
            <a:solidFill>
              <a:srgbClr val="285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nvGrpSpPr>
            <p:cNvPr id="7" name="Grupo 6"/>
            <p:cNvGrpSpPr/>
            <p:nvPr/>
          </p:nvGrpSpPr>
          <p:grpSpPr>
            <a:xfrm rot="18664239">
              <a:off x="8368635" y="5999151"/>
              <a:ext cx="468000" cy="72000"/>
              <a:chOff x="361262" y="324962"/>
              <a:chExt cx="4343065" cy="547466"/>
            </a:xfrm>
            <a:solidFill>
              <a:srgbClr val="34699E"/>
            </a:solidFill>
          </p:grpSpPr>
          <p:sp>
            <p:nvSpPr>
              <p:cNvPr id="14" name="Entrada manual 13"/>
              <p:cNvSpPr/>
              <p:nvPr/>
            </p:nvSpPr>
            <p:spPr>
              <a:xfrm rot="16200000" flipH="1">
                <a:off x="1507915" y="-814233"/>
                <a:ext cx="540008" cy="2833314"/>
              </a:xfrm>
              <a:prstGeom prst="flowChartManualInpu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Datos 14"/>
              <p:cNvSpPr/>
              <p:nvPr/>
            </p:nvSpPr>
            <p:spPr>
              <a:xfrm>
                <a:off x="2643735" y="324962"/>
                <a:ext cx="2060592" cy="540006"/>
              </a:xfrm>
              <a:prstGeom prst="flowChartInputOutpu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grpSp>
          <p:nvGrpSpPr>
            <p:cNvPr id="8" name="Grupo 7"/>
            <p:cNvGrpSpPr/>
            <p:nvPr/>
          </p:nvGrpSpPr>
          <p:grpSpPr>
            <a:xfrm rot="18702593">
              <a:off x="8634401" y="5775357"/>
              <a:ext cx="540000" cy="72000"/>
              <a:chOff x="361262" y="324962"/>
              <a:chExt cx="4343065" cy="547466"/>
            </a:xfrm>
            <a:solidFill>
              <a:srgbClr val="00B4B0"/>
            </a:solidFill>
          </p:grpSpPr>
          <p:sp>
            <p:nvSpPr>
              <p:cNvPr id="12" name="Entrada manual 11"/>
              <p:cNvSpPr/>
              <p:nvPr/>
            </p:nvSpPr>
            <p:spPr>
              <a:xfrm rot="16200000" flipH="1">
                <a:off x="1507915" y="-814233"/>
                <a:ext cx="540008" cy="2833314"/>
              </a:xfrm>
              <a:prstGeom prst="flowChartManualInput">
                <a:avLst/>
              </a:prstGeom>
              <a:solidFill>
                <a:srgbClr val="94306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Datos 12"/>
              <p:cNvSpPr/>
              <p:nvPr/>
            </p:nvSpPr>
            <p:spPr>
              <a:xfrm>
                <a:off x="2643735" y="324962"/>
                <a:ext cx="2060592" cy="540006"/>
              </a:xfrm>
              <a:prstGeom prst="flowChartInputOutput">
                <a:avLst/>
              </a:prstGeom>
              <a:solidFill>
                <a:srgbClr val="9430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grpSp>
          <p:nvGrpSpPr>
            <p:cNvPr id="9" name="Grupo 8"/>
            <p:cNvGrpSpPr/>
            <p:nvPr/>
          </p:nvGrpSpPr>
          <p:grpSpPr>
            <a:xfrm rot="18643494">
              <a:off x="8545021" y="6033056"/>
              <a:ext cx="504000" cy="72000"/>
              <a:chOff x="361262" y="326215"/>
              <a:chExt cx="4550474" cy="514292"/>
            </a:xfrm>
            <a:solidFill>
              <a:srgbClr val="3AA5C6"/>
            </a:solidFill>
          </p:grpSpPr>
          <p:sp>
            <p:nvSpPr>
              <p:cNvPr id="10" name="Entrada manual 9"/>
              <p:cNvSpPr/>
              <p:nvPr/>
            </p:nvSpPr>
            <p:spPr>
              <a:xfrm rot="16200000" flipH="1">
                <a:off x="1490116" y="-802638"/>
                <a:ext cx="514291" cy="2772000"/>
              </a:xfrm>
              <a:prstGeom prst="flowChartManualInpu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Datos 10"/>
              <p:cNvSpPr/>
              <p:nvPr/>
            </p:nvSpPr>
            <p:spPr>
              <a:xfrm>
                <a:off x="2643736" y="326215"/>
                <a:ext cx="2268000" cy="514286"/>
              </a:xfrm>
              <a:prstGeom prst="flowChartInputOutpu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grpSp>
      <p:sp>
        <p:nvSpPr>
          <p:cNvPr id="16" name="Triángulo rectángulo 15"/>
          <p:cNvSpPr/>
          <p:nvPr/>
        </p:nvSpPr>
        <p:spPr>
          <a:xfrm rot="5400000">
            <a:off x="-102440" y="102438"/>
            <a:ext cx="1664898" cy="1460022"/>
          </a:xfrm>
          <a:prstGeom prst="rtTriangle">
            <a:avLst/>
          </a:prstGeom>
          <a:solidFill>
            <a:srgbClr val="57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rgbClr val="C00000"/>
              </a:solidFill>
            </a:endParaRPr>
          </a:p>
        </p:txBody>
      </p:sp>
      <p:grpSp>
        <p:nvGrpSpPr>
          <p:cNvPr id="17" name="Grupo 16"/>
          <p:cNvGrpSpPr/>
          <p:nvPr/>
        </p:nvGrpSpPr>
        <p:grpSpPr>
          <a:xfrm>
            <a:off x="11232570" y="74547"/>
            <a:ext cx="797556" cy="722243"/>
            <a:chOff x="1199746" y="77640"/>
            <a:chExt cx="987057" cy="917620"/>
          </a:xfrm>
        </p:grpSpPr>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8036" y="78873"/>
              <a:ext cx="898767" cy="916387"/>
            </a:xfrm>
            <a:prstGeom prst="rect">
              <a:avLst/>
            </a:prstGeom>
          </p:spPr>
        </p:pic>
        <p:cxnSp>
          <p:nvCxnSpPr>
            <p:cNvPr id="20" name="Conector recto 19"/>
            <p:cNvCxnSpPr/>
            <p:nvPr/>
          </p:nvCxnSpPr>
          <p:spPr>
            <a:xfrm>
              <a:off x="1199746" y="77640"/>
              <a:ext cx="0" cy="90000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148046" y="138206"/>
            <a:ext cx="4921679" cy="720000"/>
            <a:chOff x="-9943" y="152435"/>
            <a:chExt cx="4921679" cy="720000"/>
          </a:xfrm>
        </p:grpSpPr>
        <p:sp>
          <p:nvSpPr>
            <p:cNvPr id="22" name="Entrada manual 21"/>
            <p:cNvSpPr/>
            <p:nvPr/>
          </p:nvSpPr>
          <p:spPr>
            <a:xfrm rot="16200000" flipH="1">
              <a:off x="1405260" y="-891565"/>
              <a:ext cx="720000" cy="2808000"/>
            </a:xfrm>
            <a:prstGeom prst="flowChartManualInput">
              <a:avLst/>
            </a:prstGeom>
            <a:solidFill>
              <a:srgbClr val="3469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rgbClr val="C00000"/>
                </a:solidFill>
              </a:endParaRPr>
            </a:p>
          </p:txBody>
        </p:sp>
        <p:sp>
          <p:nvSpPr>
            <p:cNvPr id="23" name="Datos 22"/>
            <p:cNvSpPr/>
            <p:nvPr/>
          </p:nvSpPr>
          <p:spPr>
            <a:xfrm>
              <a:off x="-9943" y="178342"/>
              <a:ext cx="4921679" cy="674729"/>
            </a:xfrm>
            <a:prstGeom prst="flowChartInputOutput">
              <a:avLst/>
            </a:prstGeom>
            <a:solidFill>
              <a:srgbClr val="34699E"/>
            </a:solidFill>
            <a:ln w="19050">
              <a:solidFill>
                <a:srgbClr val="346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solidFill>
                    <a:schemeClr val="bg1"/>
                  </a:solidFill>
                </a:rPr>
                <a:t>BACKGROUND ON GENDER INCLUSION</a:t>
              </a:r>
            </a:p>
          </p:txBody>
        </p:sp>
      </p:grpSp>
      <p:sp>
        <p:nvSpPr>
          <p:cNvPr id="24" name="Rectángulo 23"/>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25" name="Imagen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26" name="Imagen 25"/>
          <p:cNvPicPr>
            <a:picLocks noChangeAspect="1"/>
          </p:cNvPicPr>
          <p:nvPr/>
        </p:nvPicPr>
        <p:blipFill>
          <a:blip r:embed="rId9"/>
          <a:stretch>
            <a:fillRect/>
          </a:stretch>
        </p:blipFill>
        <p:spPr>
          <a:xfrm>
            <a:off x="9858069" y="6285827"/>
            <a:ext cx="1140882" cy="544329"/>
          </a:xfrm>
          <a:prstGeom prst="rect">
            <a:avLst/>
          </a:prstGeom>
        </p:spPr>
      </p:pic>
      <p:pic>
        <p:nvPicPr>
          <p:cNvPr id="27" name="Imagen 26"/>
          <p:cNvPicPr/>
          <p:nvPr/>
        </p:nvPicPr>
        <p:blipFill>
          <a:blip r:embed="rId10"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29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18023050"/>
              </p:ext>
            </p:extLst>
          </p:nvPr>
        </p:nvGraphicFramePr>
        <p:xfrm>
          <a:off x="810215" y="1375832"/>
          <a:ext cx="10624458" cy="4859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11294853" y="5541357"/>
            <a:ext cx="897147" cy="1316643"/>
            <a:chOff x="8246853" y="5541357"/>
            <a:chExt cx="897147" cy="1316643"/>
          </a:xfrm>
        </p:grpSpPr>
        <p:sp>
          <p:nvSpPr>
            <p:cNvPr id="6" name="Triángulo rectángulo 5"/>
            <p:cNvSpPr/>
            <p:nvPr/>
          </p:nvSpPr>
          <p:spPr>
            <a:xfrm rot="16200000">
              <a:off x="8183971" y="5897970"/>
              <a:ext cx="1022912" cy="897147"/>
            </a:xfrm>
            <a:prstGeom prst="rtTriangle">
              <a:avLst/>
            </a:prstGeom>
            <a:solidFill>
              <a:srgbClr val="285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nvGrpSpPr>
            <p:cNvPr id="7" name="Grupo 6"/>
            <p:cNvGrpSpPr/>
            <p:nvPr/>
          </p:nvGrpSpPr>
          <p:grpSpPr>
            <a:xfrm rot="18664239">
              <a:off x="8368635" y="5999151"/>
              <a:ext cx="468000" cy="72000"/>
              <a:chOff x="361262" y="324962"/>
              <a:chExt cx="4343065" cy="547466"/>
            </a:xfrm>
            <a:solidFill>
              <a:srgbClr val="34699E"/>
            </a:solidFill>
          </p:grpSpPr>
          <p:sp>
            <p:nvSpPr>
              <p:cNvPr id="14" name="Entrada manual 13"/>
              <p:cNvSpPr/>
              <p:nvPr/>
            </p:nvSpPr>
            <p:spPr>
              <a:xfrm rot="16200000" flipH="1">
                <a:off x="1507915" y="-814233"/>
                <a:ext cx="540008" cy="2833314"/>
              </a:xfrm>
              <a:prstGeom prst="flowChartManualInpu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5" name="Datos 14"/>
              <p:cNvSpPr/>
              <p:nvPr/>
            </p:nvSpPr>
            <p:spPr>
              <a:xfrm>
                <a:off x="2643735" y="324962"/>
                <a:ext cx="2060592" cy="540006"/>
              </a:xfrm>
              <a:prstGeom prst="flowChartInputOutpu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grpSp>
          <p:nvGrpSpPr>
            <p:cNvPr id="8" name="Grupo 7"/>
            <p:cNvGrpSpPr/>
            <p:nvPr/>
          </p:nvGrpSpPr>
          <p:grpSpPr>
            <a:xfrm rot="18702593">
              <a:off x="8634401" y="5775357"/>
              <a:ext cx="540000" cy="72000"/>
              <a:chOff x="361262" y="324962"/>
              <a:chExt cx="4343065" cy="547466"/>
            </a:xfrm>
            <a:solidFill>
              <a:srgbClr val="00B4B0"/>
            </a:solidFill>
          </p:grpSpPr>
          <p:sp>
            <p:nvSpPr>
              <p:cNvPr id="12" name="Entrada manual 11"/>
              <p:cNvSpPr/>
              <p:nvPr/>
            </p:nvSpPr>
            <p:spPr>
              <a:xfrm rot="16200000" flipH="1">
                <a:off x="1507915" y="-814233"/>
                <a:ext cx="540008" cy="2833314"/>
              </a:xfrm>
              <a:prstGeom prst="flowChartManualInput">
                <a:avLst/>
              </a:prstGeom>
              <a:solidFill>
                <a:srgbClr val="94306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Datos 12"/>
              <p:cNvSpPr/>
              <p:nvPr/>
            </p:nvSpPr>
            <p:spPr>
              <a:xfrm>
                <a:off x="2643735" y="324962"/>
                <a:ext cx="2060592" cy="540006"/>
              </a:xfrm>
              <a:prstGeom prst="flowChartInputOutput">
                <a:avLst/>
              </a:prstGeom>
              <a:solidFill>
                <a:srgbClr val="9430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grpSp>
          <p:nvGrpSpPr>
            <p:cNvPr id="9" name="Grupo 8"/>
            <p:cNvGrpSpPr/>
            <p:nvPr/>
          </p:nvGrpSpPr>
          <p:grpSpPr>
            <a:xfrm rot="18643494">
              <a:off x="8545021" y="6033056"/>
              <a:ext cx="504000" cy="72000"/>
              <a:chOff x="361262" y="326215"/>
              <a:chExt cx="4550474" cy="514292"/>
            </a:xfrm>
            <a:solidFill>
              <a:srgbClr val="3AA5C6"/>
            </a:solidFill>
          </p:grpSpPr>
          <p:sp>
            <p:nvSpPr>
              <p:cNvPr id="10" name="Entrada manual 9"/>
              <p:cNvSpPr/>
              <p:nvPr/>
            </p:nvSpPr>
            <p:spPr>
              <a:xfrm rot="16200000" flipH="1">
                <a:off x="1490116" y="-802638"/>
                <a:ext cx="514291" cy="2772000"/>
              </a:xfrm>
              <a:prstGeom prst="flowChartManualInpu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1" name="Datos 10"/>
              <p:cNvSpPr/>
              <p:nvPr/>
            </p:nvSpPr>
            <p:spPr>
              <a:xfrm>
                <a:off x="2643736" y="326215"/>
                <a:ext cx="2268000" cy="514286"/>
              </a:xfrm>
              <a:prstGeom prst="flowChartInputOutput">
                <a:avLst/>
              </a:pr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grpSp>
      </p:grpSp>
      <p:sp>
        <p:nvSpPr>
          <p:cNvPr id="16" name="Triángulo rectángulo 15"/>
          <p:cNvSpPr/>
          <p:nvPr/>
        </p:nvSpPr>
        <p:spPr>
          <a:xfrm rot="5400000">
            <a:off x="-102440" y="102438"/>
            <a:ext cx="1664898" cy="1460022"/>
          </a:xfrm>
          <a:prstGeom prst="rtTriangle">
            <a:avLst/>
          </a:prstGeom>
          <a:solidFill>
            <a:srgbClr val="579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rgbClr val="C00000"/>
              </a:solidFill>
            </a:endParaRPr>
          </a:p>
        </p:txBody>
      </p:sp>
      <p:grpSp>
        <p:nvGrpSpPr>
          <p:cNvPr id="17" name="Grupo 16"/>
          <p:cNvGrpSpPr/>
          <p:nvPr/>
        </p:nvGrpSpPr>
        <p:grpSpPr>
          <a:xfrm>
            <a:off x="11232570" y="74547"/>
            <a:ext cx="797556" cy="722243"/>
            <a:chOff x="1199746" y="77640"/>
            <a:chExt cx="987057" cy="917620"/>
          </a:xfrm>
        </p:grpSpPr>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8036" y="78873"/>
              <a:ext cx="898767" cy="916387"/>
            </a:xfrm>
            <a:prstGeom prst="rect">
              <a:avLst/>
            </a:prstGeom>
          </p:spPr>
        </p:pic>
        <p:cxnSp>
          <p:nvCxnSpPr>
            <p:cNvPr id="20" name="Conector recto 19"/>
            <p:cNvCxnSpPr/>
            <p:nvPr/>
          </p:nvCxnSpPr>
          <p:spPr>
            <a:xfrm>
              <a:off x="1199746" y="77640"/>
              <a:ext cx="0" cy="90000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148046" y="138206"/>
            <a:ext cx="4921679" cy="720000"/>
            <a:chOff x="-9943" y="152435"/>
            <a:chExt cx="4921679" cy="720000"/>
          </a:xfrm>
        </p:grpSpPr>
        <p:sp>
          <p:nvSpPr>
            <p:cNvPr id="22" name="Entrada manual 21"/>
            <p:cNvSpPr/>
            <p:nvPr/>
          </p:nvSpPr>
          <p:spPr>
            <a:xfrm rot="16200000" flipH="1">
              <a:off x="1405260" y="-891565"/>
              <a:ext cx="720000" cy="2808000"/>
            </a:xfrm>
            <a:prstGeom prst="flowChartManualInput">
              <a:avLst/>
            </a:prstGeom>
            <a:solidFill>
              <a:srgbClr val="34699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solidFill>
                  <a:srgbClr val="C00000"/>
                </a:solidFill>
              </a:endParaRPr>
            </a:p>
          </p:txBody>
        </p:sp>
        <p:sp>
          <p:nvSpPr>
            <p:cNvPr id="23" name="Datos 22"/>
            <p:cNvSpPr/>
            <p:nvPr/>
          </p:nvSpPr>
          <p:spPr>
            <a:xfrm>
              <a:off x="-9943" y="178342"/>
              <a:ext cx="4921679" cy="674729"/>
            </a:xfrm>
            <a:prstGeom prst="flowChartInputOutput">
              <a:avLst/>
            </a:prstGeom>
            <a:solidFill>
              <a:srgbClr val="34699E"/>
            </a:solidFill>
            <a:ln w="19050">
              <a:solidFill>
                <a:srgbClr val="346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b="1" dirty="0">
                  <a:solidFill>
                    <a:schemeClr val="bg1"/>
                  </a:solidFill>
                </a:rPr>
                <a:t>WHAT WE HAVE ACHIEVED SINCE OBTAINING THE GENLEA MANUAL</a:t>
              </a:r>
            </a:p>
          </p:txBody>
        </p:sp>
      </p:grpSp>
      <p:sp>
        <p:nvSpPr>
          <p:cNvPr id="24" name="Rectángulo 23"/>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25" name="Imagen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26" name="Imagen 25"/>
          <p:cNvPicPr>
            <a:picLocks noChangeAspect="1"/>
          </p:cNvPicPr>
          <p:nvPr/>
        </p:nvPicPr>
        <p:blipFill>
          <a:blip r:embed="rId9"/>
          <a:stretch>
            <a:fillRect/>
          </a:stretch>
        </p:blipFill>
        <p:spPr>
          <a:xfrm>
            <a:off x="9858069" y="6285827"/>
            <a:ext cx="1140882" cy="544329"/>
          </a:xfrm>
          <a:prstGeom prst="rect">
            <a:avLst/>
          </a:prstGeom>
        </p:spPr>
      </p:pic>
      <p:pic>
        <p:nvPicPr>
          <p:cNvPr id="27" name="Imagen 26"/>
          <p:cNvPicPr/>
          <p:nvPr/>
        </p:nvPicPr>
        <p:blipFill>
          <a:blip r:embed="rId10"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682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9709" y="91341"/>
            <a:ext cx="11328000" cy="432000"/>
          </a:xfrm>
        </p:spPr>
        <p:txBody>
          <a:bodyPr/>
          <a:lstStyle/>
          <a:p>
            <a:r>
              <a:rPr lang="es-CR" dirty="0"/>
              <a:t>GENLEA MSP Circulars</a:t>
            </a:r>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3A81D71E-76C7-4F35-9C8C-F85A3153E4C6}" type="slidenum">
              <a:rPr lang="es-CR" smtClean="0"/>
              <a:pPr/>
              <a:t>12</a:t>
            </a:fld>
            <a:endParaRPr lang="es-CR" dirty="0"/>
          </a:p>
        </p:txBody>
      </p:sp>
      <p:pic>
        <p:nvPicPr>
          <p:cNvPr id="6" name="Imagen 5"/>
          <p:cNvPicPr>
            <a:picLocks noChangeAspect="1"/>
          </p:cNvPicPr>
          <p:nvPr/>
        </p:nvPicPr>
        <p:blipFill>
          <a:blip r:embed="rId2"/>
          <a:stretch>
            <a:fillRect/>
          </a:stretch>
        </p:blipFill>
        <p:spPr>
          <a:xfrm>
            <a:off x="0" y="523341"/>
            <a:ext cx="4773917" cy="617756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229" y="-54649"/>
            <a:ext cx="6828771" cy="6858000"/>
          </a:xfrm>
          <a:prstGeom prst="rect">
            <a:avLst/>
          </a:prstGeom>
        </p:spPr>
      </p:pic>
      <p:sp>
        <p:nvSpPr>
          <p:cNvPr id="7" name="Rectángulo 6"/>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9" name="Imagen 8"/>
          <p:cNvPicPr>
            <a:picLocks noChangeAspect="1"/>
          </p:cNvPicPr>
          <p:nvPr/>
        </p:nvPicPr>
        <p:blipFill>
          <a:blip r:embed="rId5"/>
          <a:stretch>
            <a:fillRect/>
          </a:stretch>
        </p:blipFill>
        <p:spPr>
          <a:xfrm>
            <a:off x="9858069" y="6285827"/>
            <a:ext cx="1140882" cy="544329"/>
          </a:xfrm>
          <a:prstGeom prst="rect">
            <a:avLst/>
          </a:prstGeom>
        </p:spPr>
      </p:pic>
      <p:pic>
        <p:nvPicPr>
          <p:cNvPr id="10" name="Imagen 9"/>
          <p:cNvPicPr/>
          <p:nvPr/>
        </p:nvPicPr>
        <p:blipFill>
          <a:blip r:embed="rId6"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60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Meetings of Female Police Officers: Pancha Carrasco</a:t>
            </a:r>
          </a:p>
        </p:txBody>
      </p:sp>
      <p:sp>
        <p:nvSpPr>
          <p:cNvPr id="3" name="Marcador de contenido 2"/>
          <p:cNvSpPr>
            <a:spLocks noGrp="1"/>
          </p:cNvSpPr>
          <p:nvPr>
            <p:ph idx="1"/>
          </p:nvPr>
        </p:nvSpPr>
        <p:spPr>
          <a:xfrm>
            <a:off x="432000" y="1503366"/>
            <a:ext cx="2273534" cy="4679250"/>
          </a:xfrm>
        </p:spPr>
        <p:txBody>
          <a:bodyPr/>
          <a:lstStyle/>
          <a:p>
            <a:r>
              <a:rPr lang="en-US" dirty="0"/>
              <a:t>Sorority forums</a:t>
            </a:r>
          </a:p>
          <a:p>
            <a:r>
              <a:rPr lang="en-US" dirty="0"/>
              <a:t>Women’s empowerment</a:t>
            </a:r>
          </a:p>
          <a:p>
            <a:r>
              <a:rPr lang="en-US" dirty="0"/>
              <a:t>Mentoring program</a:t>
            </a:r>
          </a:p>
          <a:p>
            <a:endParaRPr lang="en-US" dirty="0"/>
          </a:p>
        </p:txBody>
      </p:sp>
      <p:sp>
        <p:nvSpPr>
          <p:cNvPr id="4" name="Marcador de pie de página 3"/>
          <p:cNvSpPr>
            <a:spLocks noGrp="1"/>
          </p:cNvSpPr>
          <p:nvPr>
            <p:ph type="ftr" sz="quarter" idx="11"/>
          </p:nvPr>
        </p:nvSpPr>
        <p:spPr/>
        <p:txBody>
          <a:bodyPr/>
          <a:lstStyle/>
          <a:p>
            <a:r>
              <a:rPr lang="es-ES" dirty="0"/>
              <a:t>Timón team: Women Police Mentors, Pancha Carrasco </a:t>
            </a:r>
            <a:endParaRPr lang="es-CR" dirty="0"/>
          </a:p>
        </p:txBody>
      </p:sp>
      <p:sp>
        <p:nvSpPr>
          <p:cNvPr id="5" name="Marcador de número de diapositiva 4"/>
          <p:cNvSpPr>
            <a:spLocks noGrp="1"/>
          </p:cNvSpPr>
          <p:nvPr>
            <p:ph type="sldNum" sz="quarter" idx="12"/>
          </p:nvPr>
        </p:nvSpPr>
        <p:spPr/>
        <p:txBody>
          <a:bodyPr/>
          <a:lstStyle/>
          <a:p>
            <a:fld id="{3A81D71E-76C7-4F35-9C8C-F85A3153E4C6}" type="slidenum">
              <a:rPr lang="es-CR" smtClean="0"/>
              <a:pPr/>
              <a:t>13</a:t>
            </a:fld>
            <a:endParaRPr lang="es-CR" dirty="0"/>
          </a:p>
        </p:txBody>
      </p:sp>
      <p:pic>
        <p:nvPicPr>
          <p:cNvPr id="6" name="Imagen 5"/>
          <p:cNvPicPr>
            <a:picLocks noChangeAspect="1"/>
          </p:cNvPicPr>
          <p:nvPr/>
        </p:nvPicPr>
        <p:blipFill>
          <a:blip r:embed="rId2"/>
          <a:stretch>
            <a:fillRect/>
          </a:stretch>
        </p:blipFill>
        <p:spPr>
          <a:xfrm>
            <a:off x="2973787" y="1439077"/>
            <a:ext cx="8448307" cy="47521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ángulo 6"/>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9" name="Imagen 8"/>
          <p:cNvPicPr>
            <a:picLocks noChangeAspect="1"/>
          </p:cNvPicPr>
          <p:nvPr/>
        </p:nvPicPr>
        <p:blipFill>
          <a:blip r:embed="rId4"/>
          <a:stretch>
            <a:fillRect/>
          </a:stretch>
        </p:blipFill>
        <p:spPr>
          <a:xfrm>
            <a:off x="9858069" y="6285827"/>
            <a:ext cx="1140882" cy="544329"/>
          </a:xfrm>
          <a:prstGeom prst="rect">
            <a:avLst/>
          </a:prstGeom>
        </p:spPr>
      </p:pic>
      <p:pic>
        <p:nvPicPr>
          <p:cNvPr id="10" name="Imagen 9"/>
          <p:cNvPicPr/>
          <p:nvPr/>
        </p:nvPicPr>
        <p:blipFill>
          <a:blip r:embed="rId5" cstate="print">
            <a:extLst>
              <a:ext uri="{28A0092B-C50C-407E-A947-70E740481C1C}">
                <a14:useLocalDpi xmlns:a14="http://schemas.microsoft.com/office/drawing/2010/main" val="0"/>
              </a:ext>
            </a:extLst>
          </a:blip>
          <a:stretch>
            <a:fillRect/>
          </a:stretch>
        </p:blipFill>
        <p:spPr>
          <a:xfrm>
            <a:off x="9012398" y="6199338"/>
            <a:ext cx="677271" cy="60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373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3830" y="2738545"/>
            <a:ext cx="2657331" cy="2462380"/>
          </a:xfrm>
          <a:prstGeom prst="rect">
            <a:avLst/>
          </a:prstGeom>
          <a:solidFill>
            <a:srgbClr val="F79A5B"/>
          </a:solidFill>
          <a:ln>
            <a:noFill/>
          </a:ln>
          <a:effectLst>
            <a:outerShdw blurRad="355600" dist="254000" dir="11400000" sx="110000" sy="110000" algn="tr" rotWithShape="0">
              <a:prstClr val="black">
                <a:alpha val="30000"/>
              </a:prstClr>
            </a:outerShdw>
          </a:effectLst>
          <a:scene3d>
            <a:camera prst="isometricTopUp"/>
            <a:lightRig rig="threePt" dir="t"/>
          </a:scene3d>
          <a:sp3d extrusionH="165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prstClr val="white"/>
              </a:solidFill>
            </a:endParaRPr>
          </a:p>
        </p:txBody>
      </p:sp>
      <p:sp>
        <p:nvSpPr>
          <p:cNvPr id="5" name="Rectangle 4"/>
          <p:cNvSpPr/>
          <p:nvPr/>
        </p:nvSpPr>
        <p:spPr>
          <a:xfrm>
            <a:off x="2706255" y="434109"/>
            <a:ext cx="3149917" cy="2061131"/>
          </a:xfrm>
          <a:prstGeom prst="rect">
            <a:avLst/>
          </a:prstGeom>
          <a:solidFill>
            <a:srgbClr val="5DC7D9"/>
          </a:solidFill>
          <a:ln>
            <a:noFill/>
          </a:ln>
          <a:effectLst/>
          <a:scene3d>
            <a:camera prst="isometricTopUp"/>
            <a:lightRig rig="threePt" dir="t"/>
          </a:scene3d>
          <a:sp3d extrusionH="1651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prstClr val="white"/>
              </a:solidFill>
            </a:endParaRPr>
          </a:p>
        </p:txBody>
      </p:sp>
      <p:sp>
        <p:nvSpPr>
          <p:cNvPr id="6" name="Rectangle 5"/>
          <p:cNvSpPr/>
          <p:nvPr/>
        </p:nvSpPr>
        <p:spPr>
          <a:xfrm>
            <a:off x="871300" y="1678184"/>
            <a:ext cx="2508888" cy="2481384"/>
          </a:xfrm>
          <a:prstGeom prst="rect">
            <a:avLst/>
          </a:prstGeom>
          <a:solidFill>
            <a:srgbClr val="E9605D"/>
          </a:solidFill>
          <a:ln>
            <a:noFill/>
          </a:ln>
          <a:effectLst>
            <a:outerShdw blurRad="355600" dist="254000" dir="11400000" sx="110000" sy="110000" algn="tr" rotWithShape="0">
              <a:prstClr val="black">
                <a:alpha val="30000"/>
              </a:prstClr>
            </a:outerShdw>
          </a:effectLst>
          <a:scene3d>
            <a:camera prst="isometricTopUp"/>
            <a:lightRig rig="threePt" dir="t"/>
          </a:scene3d>
          <a:sp3d extrusionH="16510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ES_tradnl" sz="4000" dirty="0">
              <a:solidFill>
                <a:prstClr val="black"/>
              </a:solidFill>
              <a:latin typeface="Franklin Gothic Medium Cond" pitchFamily="34" charset="0"/>
            </a:endParaRPr>
          </a:p>
        </p:txBody>
      </p:sp>
      <p:sp>
        <p:nvSpPr>
          <p:cNvPr id="9" name="TextBox 8"/>
          <p:cNvSpPr txBox="1"/>
          <p:nvPr/>
        </p:nvSpPr>
        <p:spPr>
          <a:xfrm>
            <a:off x="3746239" y="1696893"/>
            <a:ext cx="2691506" cy="1323439"/>
          </a:xfrm>
          <a:prstGeom prst="rect">
            <a:avLst/>
          </a:prstGeom>
          <a:noFill/>
        </p:spPr>
        <p:txBody>
          <a:bodyPr wrap="square" rtlCol="0">
            <a:spAutoFit/>
            <a:scene3d>
              <a:camera prst="isometricRightUp"/>
              <a:lightRig rig="threePt" dir="t"/>
            </a:scene3d>
          </a:bodyPr>
          <a:lstStyle/>
          <a:p>
            <a:pPr algn="ctr">
              <a:buNone/>
            </a:pPr>
            <a:r>
              <a:rPr lang="es-ES_tradnl" sz="4400" dirty="0">
                <a:solidFill>
                  <a:prstClr val="black"/>
                </a:solidFill>
                <a:latin typeface="Franklin Gothic Medium Cond" pitchFamily="34" charset="0"/>
              </a:rPr>
              <a:t>Forms of </a:t>
            </a:r>
            <a:r>
              <a:rPr lang="es-ES_tradnl" sz="3600" dirty="0">
                <a:solidFill>
                  <a:prstClr val="black"/>
                </a:solidFill>
                <a:latin typeface="Franklin Gothic Medium Cond" pitchFamily="34" charset="0"/>
              </a:rPr>
              <a:t>neomachismo</a:t>
            </a:r>
          </a:p>
        </p:txBody>
      </p:sp>
      <p:sp>
        <p:nvSpPr>
          <p:cNvPr id="10" name="TextBox 9"/>
          <p:cNvSpPr txBox="1"/>
          <p:nvPr/>
        </p:nvSpPr>
        <p:spPr>
          <a:xfrm rot="20706151">
            <a:off x="420965" y="3614485"/>
            <a:ext cx="1493294" cy="646331"/>
          </a:xfrm>
          <a:prstGeom prst="rect">
            <a:avLst/>
          </a:prstGeom>
          <a:noFill/>
        </p:spPr>
        <p:txBody>
          <a:bodyPr wrap="none" rtlCol="0">
            <a:spAutoFit/>
            <a:scene3d>
              <a:camera prst="isometricLeftDown"/>
              <a:lightRig rig="threePt" dir="t"/>
            </a:scene3d>
          </a:bodyPr>
          <a:lstStyle/>
          <a:p>
            <a:pPr algn="ctr">
              <a:buNone/>
            </a:pPr>
            <a:r>
              <a:rPr lang="es-ES_tradnl" sz="3600" dirty="0">
                <a:solidFill>
                  <a:prstClr val="black"/>
                </a:solidFill>
                <a:latin typeface="Franklin Gothic Medium Cond" pitchFamily="34" charset="0"/>
              </a:rPr>
              <a:t>Sorority</a:t>
            </a:r>
          </a:p>
        </p:txBody>
      </p:sp>
      <p:sp>
        <p:nvSpPr>
          <p:cNvPr id="8" name="TextBox 7"/>
          <p:cNvSpPr txBox="1"/>
          <p:nvPr/>
        </p:nvSpPr>
        <p:spPr>
          <a:xfrm>
            <a:off x="1045091" y="1873623"/>
            <a:ext cx="1846659" cy="2252508"/>
          </a:xfrm>
          <a:prstGeom prst="rect">
            <a:avLst/>
          </a:prstGeom>
          <a:noFill/>
        </p:spPr>
        <p:txBody>
          <a:bodyPr vert="vert" wrap="square" rtlCol="0">
            <a:spAutoFit/>
            <a:scene3d>
              <a:camera prst="isometricTopUp"/>
              <a:lightRig rig="threePt" dir="t"/>
            </a:scene3d>
          </a:bodyPr>
          <a:lstStyle/>
          <a:p>
            <a:pPr algn="ctr">
              <a:buNone/>
            </a:pPr>
            <a:r>
              <a:rPr lang="es-ES_tradnl" sz="3600" dirty="0">
                <a:solidFill>
                  <a:prstClr val="black"/>
                </a:solidFill>
                <a:latin typeface="Franklin Gothic Medium Cond" pitchFamily="34" charset="0"/>
              </a:rPr>
              <a:t>Reconciling work and family</a:t>
            </a:r>
          </a:p>
        </p:txBody>
      </p:sp>
      <p:sp>
        <p:nvSpPr>
          <p:cNvPr id="11" name="TextBox 8"/>
          <p:cNvSpPr txBox="1"/>
          <p:nvPr/>
        </p:nvSpPr>
        <p:spPr>
          <a:xfrm rot="974086">
            <a:off x="3133201" y="1088709"/>
            <a:ext cx="2191241" cy="707886"/>
          </a:xfrm>
          <a:prstGeom prst="rect">
            <a:avLst/>
          </a:prstGeom>
          <a:noFill/>
        </p:spPr>
        <p:txBody>
          <a:bodyPr wrap="none" rtlCol="0">
            <a:spAutoFit/>
            <a:scene3d>
              <a:camera prst="isometricRightUp"/>
              <a:lightRig rig="threePt" dir="t"/>
            </a:scene3d>
          </a:bodyPr>
          <a:lstStyle/>
          <a:p>
            <a:pPr algn="ctr">
              <a:buNone/>
            </a:pPr>
            <a:r>
              <a:rPr lang="es-ES_tradnl" sz="4000" dirty="0">
                <a:solidFill>
                  <a:prstClr val="black"/>
                </a:solidFill>
                <a:latin typeface="Franklin Gothic Medium Cond" pitchFamily="34" charset="0"/>
              </a:rPr>
              <a:t>Awareness</a:t>
            </a:r>
          </a:p>
        </p:txBody>
      </p:sp>
      <p:sp>
        <p:nvSpPr>
          <p:cNvPr id="12" name="TextBox 9"/>
          <p:cNvSpPr txBox="1"/>
          <p:nvPr/>
        </p:nvSpPr>
        <p:spPr>
          <a:xfrm rot="19607477">
            <a:off x="3860925" y="3813834"/>
            <a:ext cx="2433054" cy="523220"/>
          </a:xfrm>
          <a:prstGeom prst="rect">
            <a:avLst/>
          </a:prstGeom>
          <a:noFill/>
        </p:spPr>
        <p:txBody>
          <a:bodyPr wrap="square" rtlCol="0">
            <a:spAutoFit/>
            <a:scene3d>
              <a:camera prst="isometricLeftDown"/>
              <a:lightRig rig="threePt" dir="t"/>
            </a:scene3d>
          </a:bodyPr>
          <a:lstStyle/>
          <a:p>
            <a:pPr algn="ctr">
              <a:buNone/>
            </a:pPr>
            <a:r>
              <a:rPr lang="es-ES_tradnl" sz="2800" dirty="0">
                <a:solidFill>
                  <a:prstClr val="black"/>
                </a:solidFill>
                <a:latin typeface="Franklin Gothic Medium Cond" pitchFamily="34" charset="0"/>
              </a:rPr>
              <a:t>Empowerment</a:t>
            </a:r>
          </a:p>
        </p:txBody>
      </p:sp>
      <p:sp>
        <p:nvSpPr>
          <p:cNvPr id="13" name="Rectángulo 12"/>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15" name="Imagen 14"/>
          <p:cNvPicPr>
            <a:picLocks noChangeAspect="1"/>
          </p:cNvPicPr>
          <p:nvPr/>
        </p:nvPicPr>
        <p:blipFill>
          <a:blip r:embed="rId4"/>
          <a:stretch>
            <a:fillRect/>
          </a:stretch>
        </p:blipFill>
        <p:spPr>
          <a:xfrm>
            <a:off x="9858069" y="6285827"/>
            <a:ext cx="1140882" cy="544329"/>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9012398" y="6199338"/>
            <a:ext cx="677271" cy="606623"/>
          </a:xfrm>
          <a:prstGeom prst="rect">
            <a:avLst/>
          </a:prstGeom>
          <a:ln>
            <a:noFill/>
          </a:ln>
          <a:effectLst>
            <a:outerShdw blurRad="292100" dist="139700" dir="2700000" algn="tl" rotWithShape="0">
              <a:srgbClr val="333333">
                <a:alpha val="65000"/>
              </a:srgbClr>
            </a:outerShdw>
          </a:effectLst>
        </p:spPr>
      </p:pic>
      <p:sp>
        <p:nvSpPr>
          <p:cNvPr id="18" name="TextBox 8"/>
          <p:cNvSpPr txBox="1"/>
          <p:nvPr/>
        </p:nvSpPr>
        <p:spPr>
          <a:xfrm>
            <a:off x="3882436" y="4742990"/>
            <a:ext cx="3313471" cy="830997"/>
          </a:xfrm>
          <a:prstGeom prst="rect">
            <a:avLst/>
          </a:prstGeom>
          <a:noFill/>
        </p:spPr>
        <p:txBody>
          <a:bodyPr wrap="square" rtlCol="0">
            <a:spAutoFit/>
            <a:scene3d>
              <a:camera prst="isometricRightUp"/>
              <a:lightRig rig="threePt" dir="t"/>
            </a:scene3d>
          </a:bodyPr>
          <a:lstStyle/>
          <a:p>
            <a:pPr algn="ctr">
              <a:buNone/>
            </a:pPr>
            <a:r>
              <a:rPr lang="es-ES_tradnl" sz="2400" dirty="0">
                <a:solidFill>
                  <a:prstClr val="black"/>
                </a:solidFill>
                <a:latin typeface="Franklin Gothic Medium Cond" pitchFamily="34" charset="0"/>
              </a:rPr>
              <a:t>Making police work more attractive to women</a:t>
            </a:r>
          </a:p>
        </p:txBody>
      </p:sp>
      <p:sp>
        <p:nvSpPr>
          <p:cNvPr id="19" name="TextBox 8"/>
          <p:cNvSpPr txBox="1"/>
          <p:nvPr/>
        </p:nvSpPr>
        <p:spPr>
          <a:xfrm rot="20148066">
            <a:off x="1464270" y="3399041"/>
            <a:ext cx="2880575" cy="1077218"/>
          </a:xfrm>
          <a:prstGeom prst="rect">
            <a:avLst/>
          </a:prstGeom>
          <a:noFill/>
        </p:spPr>
        <p:txBody>
          <a:bodyPr wrap="square" rtlCol="0">
            <a:spAutoFit/>
            <a:scene3d>
              <a:camera prst="isometricRightUp"/>
              <a:lightRig rig="threePt" dir="t"/>
            </a:scene3d>
          </a:bodyPr>
          <a:lstStyle/>
          <a:p>
            <a:pPr algn="ctr">
              <a:buNone/>
            </a:pPr>
            <a:r>
              <a:rPr lang="es-ES_tradnl" sz="3200" dirty="0">
                <a:solidFill>
                  <a:prstClr val="black"/>
                </a:solidFill>
                <a:latin typeface="Franklin Gothic Medium Cond" pitchFamily="34" charset="0"/>
              </a:rPr>
              <a:t>Positive masculinities</a:t>
            </a:r>
          </a:p>
        </p:txBody>
      </p:sp>
      <p:sp>
        <p:nvSpPr>
          <p:cNvPr id="2" name="Rectángulo 1"/>
          <p:cNvSpPr/>
          <p:nvPr/>
        </p:nvSpPr>
        <p:spPr>
          <a:xfrm>
            <a:off x="6397095" y="1543005"/>
            <a:ext cx="5341527" cy="1754326"/>
          </a:xfrm>
          <a:prstGeom prst="rect">
            <a:avLst/>
          </a:prstGeom>
          <a:noFill/>
        </p:spPr>
        <p:txBody>
          <a:bodyPr wrap="non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Challenges faced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by the MSP</a:t>
            </a:r>
          </a:p>
        </p:txBody>
      </p:sp>
    </p:spTree>
    <p:extLst>
      <p:ext uri="{BB962C8B-B14F-4D97-AF65-F5344CB8AC3E}">
        <p14:creationId xmlns:p14="http://schemas.microsoft.com/office/powerpoint/2010/main" val="33062922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364" y="831430"/>
            <a:ext cx="11328000" cy="432000"/>
          </a:xfrm>
        </p:spPr>
        <p:txBody>
          <a:bodyPr/>
          <a:lstStyle/>
          <a:p>
            <a:r>
              <a:rPr lang="en-US" dirty="0"/>
              <a:t>GENLEA  ACTION  PLAN 2022-2024</a:t>
            </a:r>
            <a:br>
              <a:rPr lang="en-US" dirty="0"/>
            </a:br>
            <a:r>
              <a:rPr lang="en-US" sz="2600" dirty="0"/>
              <a:t>COORDINATION among the Costa Rican Drug Institute (ICD, by its Spanish language acronym), the OIJ, and the MSP </a:t>
            </a:r>
            <a:br>
              <a:rPr lang="en-US" dirty="0"/>
            </a:br>
            <a:endParaRPr lang="en-US" dirty="0"/>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3A81D71E-76C7-4F35-9C8C-F85A3153E4C6}" type="slidenum">
              <a:rPr lang="es-CR" smtClean="0"/>
              <a:pPr/>
              <a:t>15</a:t>
            </a:fld>
            <a:endParaRPr lang="es-CR" dirty="0"/>
          </a:p>
        </p:txBody>
      </p:sp>
      <p:sp>
        <p:nvSpPr>
          <p:cNvPr id="6" name="Rectángulo 5"/>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8" name="Imagen 7"/>
          <p:cNvPicPr>
            <a:picLocks noChangeAspect="1"/>
          </p:cNvPicPr>
          <p:nvPr/>
        </p:nvPicPr>
        <p:blipFill>
          <a:blip r:embed="rId3"/>
          <a:stretch>
            <a:fillRect/>
          </a:stretch>
        </p:blipFill>
        <p:spPr>
          <a:xfrm>
            <a:off x="9858069" y="6285827"/>
            <a:ext cx="1140882" cy="544329"/>
          </a:xfrm>
          <a:prstGeom prst="rect">
            <a:avLst/>
          </a:prstGeom>
        </p:spPr>
      </p:pic>
      <p:pic>
        <p:nvPicPr>
          <p:cNvPr id="9" name="Imagen 8"/>
          <p:cNvPicPr/>
          <p:nvPr/>
        </p:nvPicPr>
        <p:blipFill>
          <a:blip r:embed="rId4"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sp>
        <p:nvSpPr>
          <p:cNvPr id="10" name="CuadroTexto 9"/>
          <p:cNvSpPr txBox="1"/>
          <p:nvPr/>
        </p:nvSpPr>
        <p:spPr>
          <a:xfrm>
            <a:off x="246490" y="2456952"/>
            <a:ext cx="11605874" cy="1938992"/>
          </a:xfrm>
          <a:prstGeom prst="rect">
            <a:avLst/>
          </a:prstGeom>
          <a:solidFill>
            <a:schemeClr val="accent5">
              <a:lumMod val="10000"/>
              <a:lumOff val="90000"/>
            </a:schemeClr>
          </a:solidFill>
          <a:scene3d>
            <a:camera prst="orthographicFront"/>
            <a:lightRig rig="threePt" dir="t"/>
          </a:scene3d>
          <a:sp3d>
            <a:bevelT/>
          </a:sp3d>
        </p:spPr>
        <p:txBody>
          <a:bodyPr wrap="square" rtlCol="0">
            <a:spAutoFit/>
          </a:bodyPr>
          <a:lstStyle/>
          <a:p>
            <a:pPr algn="ctr"/>
            <a:r>
              <a:rPr lang="en-US" sz="2400" i="1" dirty="0"/>
              <a:t>To promote and support the process of changing the institutional culture to strengthen gender equality and workplace relations for equal workplace rights and opportunities for women and men in the police forces of Costa Rica that combat illicit drug trafficking.</a:t>
            </a:r>
          </a:p>
          <a:p>
            <a:pPr algn="ctr"/>
            <a:r>
              <a:rPr lang="en-US" sz="2400" i="1" dirty="0"/>
              <a:t> Ministry of Public Security (MSP), Judicial Investigation Authority (OIJ), and </a:t>
            </a:r>
            <a:r>
              <a:rPr lang="en-US" sz="2400" dirty="0"/>
              <a:t>Costa Rican Drug Institute (ICD)</a:t>
            </a:r>
            <a:r>
              <a:rPr lang="en-US" sz="2400" i="1" dirty="0"/>
              <a:t>.</a:t>
            </a:r>
            <a:endParaRPr lang="en-US" sz="2400" dirty="0"/>
          </a:p>
        </p:txBody>
      </p:sp>
    </p:spTree>
    <p:extLst>
      <p:ext uri="{BB962C8B-B14F-4D97-AF65-F5344CB8AC3E}">
        <p14:creationId xmlns:p14="http://schemas.microsoft.com/office/powerpoint/2010/main" val="31456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364" y="831430"/>
            <a:ext cx="11328000" cy="432000"/>
          </a:xfrm>
        </p:spPr>
        <p:txBody>
          <a:bodyPr/>
          <a:lstStyle/>
          <a:p>
            <a:r>
              <a:rPr lang="es-ES" dirty="0"/>
              <a:t>GENLEA ACTION PLAN 2022-2024</a:t>
            </a:r>
            <a:br>
              <a:rPr lang="es-ES" dirty="0"/>
            </a:br>
            <a:r>
              <a:rPr lang="es-ES" dirty="0"/>
              <a:t>ICD-OIJ-MSP COORDINATION</a:t>
            </a:r>
            <a:br>
              <a:rPr lang="es-ES" dirty="0"/>
            </a:br>
            <a:endParaRPr lang="es-CR" dirty="0"/>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3A81D71E-76C7-4F35-9C8C-F85A3153E4C6}" type="slidenum">
              <a:rPr lang="es-CR" smtClean="0"/>
              <a:pPr/>
              <a:t>16</a:t>
            </a:fld>
            <a:endParaRPr lang="es-CR" dirty="0"/>
          </a:p>
        </p:txBody>
      </p:sp>
      <p:sp>
        <p:nvSpPr>
          <p:cNvPr id="6" name="Rectángulo 5"/>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8" name="Imagen 7"/>
          <p:cNvPicPr>
            <a:picLocks noChangeAspect="1"/>
          </p:cNvPicPr>
          <p:nvPr/>
        </p:nvPicPr>
        <p:blipFill>
          <a:blip r:embed="rId3"/>
          <a:stretch>
            <a:fillRect/>
          </a:stretch>
        </p:blipFill>
        <p:spPr>
          <a:xfrm>
            <a:off x="9858069" y="6285827"/>
            <a:ext cx="1140882" cy="544329"/>
          </a:xfrm>
          <a:prstGeom prst="rect">
            <a:avLst/>
          </a:prstGeom>
        </p:spPr>
      </p:pic>
      <p:pic>
        <p:nvPicPr>
          <p:cNvPr id="9" name="Imagen 8"/>
          <p:cNvPicPr/>
          <p:nvPr/>
        </p:nvPicPr>
        <p:blipFill>
          <a:blip r:embed="rId4"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graphicFrame>
        <p:nvGraphicFramePr>
          <p:cNvPr id="11" name="Diagrama 10"/>
          <p:cNvGraphicFramePr/>
          <p:nvPr>
            <p:extLst>
              <p:ext uri="{D42A27DB-BD31-4B8C-83A1-F6EECF244321}">
                <p14:modId xmlns:p14="http://schemas.microsoft.com/office/powerpoint/2010/main" val="4229444483"/>
              </p:ext>
            </p:extLst>
          </p:nvPr>
        </p:nvGraphicFramePr>
        <p:xfrm>
          <a:off x="2112640" y="1396624"/>
          <a:ext cx="7745429" cy="4669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767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364" y="831430"/>
            <a:ext cx="11328000" cy="432000"/>
          </a:xfrm>
        </p:spPr>
        <p:txBody>
          <a:bodyPr/>
          <a:lstStyle/>
          <a:p>
            <a:pPr algn="ctr"/>
            <a:r>
              <a:rPr lang="es-ES" dirty="0">
                <a:solidFill>
                  <a:schemeClr val="accent5">
                    <a:lumMod val="90000"/>
                    <a:lumOff val="10000"/>
                  </a:schemeClr>
                </a:solidFill>
              </a:rPr>
              <a:t>GENLEA ACTION PLAN 2022-2024</a:t>
            </a:r>
            <a:br>
              <a:rPr lang="es-ES" dirty="0">
                <a:solidFill>
                  <a:schemeClr val="accent5">
                    <a:lumMod val="90000"/>
                    <a:lumOff val="10000"/>
                  </a:schemeClr>
                </a:solidFill>
              </a:rPr>
            </a:br>
            <a:r>
              <a:rPr lang="es-ES" dirty="0">
                <a:solidFill>
                  <a:schemeClr val="accent5">
                    <a:lumMod val="90000"/>
                    <a:lumOff val="10000"/>
                  </a:schemeClr>
                </a:solidFill>
              </a:rPr>
              <a:t>ICD-OIJ-MSP COORDINATION</a:t>
            </a:r>
            <a:br>
              <a:rPr lang="es-ES" dirty="0"/>
            </a:br>
            <a:endParaRPr lang="es-CR" dirty="0"/>
          </a:p>
        </p:txBody>
      </p:sp>
      <p:sp>
        <p:nvSpPr>
          <p:cNvPr id="4" name="Marcador de pie de página 3"/>
          <p:cNvSpPr>
            <a:spLocks noGrp="1"/>
          </p:cNvSpPr>
          <p:nvPr>
            <p:ph type="ftr" sz="quarter" idx="11"/>
          </p:nvPr>
        </p:nvSpPr>
        <p:spPr/>
        <p:txBody>
          <a:bodyPr/>
          <a:lstStyle/>
          <a:p>
            <a:endParaRPr lang="es-CR" dirty="0"/>
          </a:p>
        </p:txBody>
      </p:sp>
      <p:sp>
        <p:nvSpPr>
          <p:cNvPr id="5" name="Marcador de número de diapositiva 4"/>
          <p:cNvSpPr>
            <a:spLocks noGrp="1"/>
          </p:cNvSpPr>
          <p:nvPr>
            <p:ph type="sldNum" sz="quarter" idx="12"/>
          </p:nvPr>
        </p:nvSpPr>
        <p:spPr/>
        <p:txBody>
          <a:bodyPr/>
          <a:lstStyle/>
          <a:p>
            <a:fld id="{3A81D71E-76C7-4F35-9C8C-F85A3153E4C6}" type="slidenum">
              <a:rPr lang="es-CR" smtClean="0"/>
              <a:pPr/>
              <a:t>17</a:t>
            </a:fld>
            <a:endParaRPr lang="es-CR" dirty="0"/>
          </a:p>
        </p:txBody>
      </p:sp>
      <p:sp>
        <p:nvSpPr>
          <p:cNvPr id="6" name="Rectángulo 5"/>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8" name="Imagen 7"/>
          <p:cNvPicPr>
            <a:picLocks noChangeAspect="1"/>
          </p:cNvPicPr>
          <p:nvPr/>
        </p:nvPicPr>
        <p:blipFill>
          <a:blip r:embed="rId3"/>
          <a:stretch>
            <a:fillRect/>
          </a:stretch>
        </p:blipFill>
        <p:spPr>
          <a:xfrm>
            <a:off x="9858069" y="6285827"/>
            <a:ext cx="1140882" cy="544329"/>
          </a:xfrm>
          <a:prstGeom prst="rect">
            <a:avLst/>
          </a:prstGeom>
        </p:spPr>
      </p:pic>
      <p:pic>
        <p:nvPicPr>
          <p:cNvPr id="9" name="Imagen 8"/>
          <p:cNvPicPr/>
          <p:nvPr/>
        </p:nvPicPr>
        <p:blipFill>
          <a:blip r:embed="rId4"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5"/>
          <a:stretch>
            <a:fillRect/>
          </a:stretch>
        </p:blipFill>
        <p:spPr>
          <a:xfrm>
            <a:off x="321196" y="1280152"/>
            <a:ext cx="8658225" cy="5383839"/>
          </a:xfrm>
          <a:prstGeom prst="rect">
            <a:avLst/>
          </a:prstGeom>
        </p:spPr>
      </p:pic>
    </p:spTree>
    <p:extLst>
      <p:ext uri="{BB962C8B-B14F-4D97-AF65-F5344CB8AC3E}">
        <p14:creationId xmlns:p14="http://schemas.microsoft.com/office/powerpoint/2010/main" val="123949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sz="quarter" idx="10"/>
          </p:nvPr>
        </p:nvPicPr>
        <p:blipFill>
          <a:blip r:embed="rId3"/>
          <a:srcRect l="2611" r="2611"/>
          <a:stretch>
            <a:fillRect/>
          </a:stretch>
        </p:blipFill>
        <p:spPr>
          <a:xfrm>
            <a:off x="-1" y="-1591086"/>
            <a:ext cx="12192000" cy="6876678"/>
          </a:xfrm>
          <a:prstGeom prst="rect">
            <a:avLst/>
          </a:prstGeom>
        </p:spPr>
      </p:pic>
      <p:sp>
        <p:nvSpPr>
          <p:cNvPr id="7" name="Rectángulo 6"/>
          <p:cNvSpPr/>
          <p:nvPr/>
        </p:nvSpPr>
        <p:spPr>
          <a:xfrm rot="5400000">
            <a:off x="5500973" y="275042"/>
            <a:ext cx="1190053"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5951" y="5648208"/>
            <a:ext cx="1241931" cy="1241931"/>
          </a:xfrm>
          <a:prstGeom prst="rect">
            <a:avLst/>
          </a:prstGeom>
        </p:spPr>
      </p:pic>
      <p:pic>
        <p:nvPicPr>
          <p:cNvPr id="6" name="Imagen 5"/>
          <p:cNvPicPr>
            <a:picLocks noChangeAspect="1"/>
          </p:cNvPicPr>
          <p:nvPr/>
        </p:nvPicPr>
        <p:blipFill>
          <a:blip r:embed="rId5"/>
          <a:stretch>
            <a:fillRect/>
          </a:stretch>
        </p:blipFill>
        <p:spPr>
          <a:xfrm>
            <a:off x="8621464" y="5996255"/>
            <a:ext cx="1774973" cy="846862"/>
          </a:xfrm>
          <a:prstGeom prst="rect">
            <a:avLst/>
          </a:prstGeom>
        </p:spPr>
      </p:pic>
      <p:pic>
        <p:nvPicPr>
          <p:cNvPr id="13" name="Imagen 12"/>
          <p:cNvPicPr/>
          <p:nvPr/>
        </p:nvPicPr>
        <p:blipFill>
          <a:blip r:embed="rId6" cstate="print">
            <a:extLst>
              <a:ext uri="{28A0092B-C50C-407E-A947-70E740481C1C}">
                <a14:useLocalDpi xmlns:a14="http://schemas.microsoft.com/office/drawing/2010/main" val="0"/>
              </a:ext>
            </a:extLst>
          </a:blip>
          <a:stretch>
            <a:fillRect/>
          </a:stretch>
        </p:blipFill>
        <p:spPr>
          <a:xfrm>
            <a:off x="7301275" y="5745888"/>
            <a:ext cx="1111205" cy="1128741"/>
          </a:xfrm>
          <a:prstGeom prst="rect">
            <a:avLst/>
          </a:prstGeom>
          <a:ln>
            <a:noFill/>
          </a:ln>
          <a:effectLst>
            <a:outerShdw blurRad="292100" dist="139700" dir="2700000" algn="tl" rotWithShape="0">
              <a:srgbClr val="333333">
                <a:alpha val="65000"/>
              </a:srgbClr>
            </a:outerShdw>
          </a:effectLst>
        </p:spPr>
      </p:pic>
      <p:sp>
        <p:nvSpPr>
          <p:cNvPr id="11" name="CuadroTexto 10"/>
          <p:cNvSpPr txBox="1"/>
          <p:nvPr/>
        </p:nvSpPr>
        <p:spPr>
          <a:xfrm>
            <a:off x="8047778" y="2653231"/>
            <a:ext cx="3549535" cy="769441"/>
          </a:xfrm>
          <a:prstGeom prst="rect">
            <a:avLst/>
          </a:prstGeom>
          <a:noFill/>
        </p:spPr>
        <p:txBody>
          <a:bodyPr wrap="square" rtlCol="0">
            <a:spAutoFit/>
          </a:bodyPr>
          <a:lstStyle/>
          <a:p>
            <a:r>
              <a:rPr lang="es-CR" sz="4400" dirty="0">
                <a:solidFill>
                  <a:srgbClr val="002060"/>
                </a:solidFill>
                <a:latin typeface="Baskerville Old Face" panose="02020602080505020303" pitchFamily="18" charset="0"/>
              </a:rPr>
              <a:t>COSTA RICA</a:t>
            </a:r>
          </a:p>
        </p:txBody>
      </p:sp>
      <p:sp>
        <p:nvSpPr>
          <p:cNvPr id="4" name="CuadroTexto 3"/>
          <p:cNvSpPr txBox="1"/>
          <p:nvPr/>
        </p:nvSpPr>
        <p:spPr>
          <a:xfrm>
            <a:off x="301752" y="3976398"/>
            <a:ext cx="12191999" cy="830997"/>
          </a:xfrm>
          <a:prstGeom prst="rect">
            <a:avLst/>
          </a:prstGeom>
          <a:noFill/>
        </p:spPr>
        <p:txBody>
          <a:bodyPr wrap="square" rtlCol="0">
            <a:spAutoFit/>
          </a:bodyPr>
          <a:lstStyle/>
          <a:p>
            <a:pPr algn="ctr"/>
            <a:r>
              <a:rPr lang="en-US" sz="2400" b="1" dirty="0"/>
              <a:t>Strengthening gender equality in law enforcement and the Inter-American Program for Strengthening Gender Equality in Counterdrug Law Enforcement Agencies (GENLEA)</a:t>
            </a:r>
          </a:p>
        </p:txBody>
      </p:sp>
      <p:sp>
        <p:nvSpPr>
          <p:cNvPr id="9" name="CuadroTexto 8"/>
          <p:cNvSpPr txBox="1"/>
          <p:nvPr/>
        </p:nvSpPr>
        <p:spPr>
          <a:xfrm>
            <a:off x="228600" y="5908724"/>
            <a:ext cx="12192001" cy="861774"/>
          </a:xfrm>
          <a:prstGeom prst="rect">
            <a:avLst/>
          </a:prstGeom>
          <a:noFill/>
        </p:spPr>
        <p:txBody>
          <a:bodyPr wrap="square" rtlCol="0">
            <a:spAutoFit/>
          </a:bodyPr>
          <a:lstStyle/>
          <a:p>
            <a:r>
              <a:rPr lang="en-US" sz="1600" dirty="0"/>
              <a:t>Marcela Ortiz Bonilla, Deputy Director General, ICD</a:t>
            </a:r>
          </a:p>
          <a:p>
            <a:r>
              <a:rPr lang="en-US" sz="1600" dirty="0"/>
              <a:t>Yorleny Ferreto Solano, Head, Gender Unit, OIJ</a:t>
            </a:r>
          </a:p>
          <a:p>
            <a:r>
              <a:rPr lang="en-US" sz="1600" dirty="0"/>
              <a:t>Kerly De Los Ángeles León Alfaro, Head, Gender Office, MSP</a:t>
            </a:r>
          </a:p>
        </p:txBody>
      </p:sp>
    </p:spTree>
    <p:extLst>
      <p:ext uri="{BB962C8B-B14F-4D97-AF65-F5344CB8AC3E}">
        <p14:creationId xmlns:p14="http://schemas.microsoft.com/office/powerpoint/2010/main" val="3989923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p:cNvPicPr>
            <a:picLocks noGrp="1" noChangeAspect="1"/>
          </p:cNvPicPr>
          <p:nvPr>
            <p:ph type="pic" sz="quarter" idx="14"/>
          </p:nvPr>
        </p:nvPicPr>
        <p:blipFill>
          <a:blip r:embed="rId3"/>
          <a:srcRect l="2155" r="2155"/>
          <a:stretch>
            <a:fillRect/>
          </a:stretch>
        </p:blipFill>
        <p:spPr>
          <a:xfrm>
            <a:off x="6463552" y="0"/>
            <a:ext cx="5728447" cy="6803351"/>
          </a:xfrm>
          <a:prstGeom prst="rect">
            <a:avLst/>
          </a:prstGeom>
        </p:spPr>
      </p:pic>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348872" y="-1"/>
            <a:ext cx="5472000" cy="2320119"/>
          </a:xfrm>
        </p:spPr>
        <p:txBody>
          <a:bodyPr rtlCol="0"/>
          <a:lstStyle/>
          <a:p>
            <a:pPr marL="0" indent="0">
              <a:buNone/>
            </a:pPr>
            <a:r>
              <a:rPr lang="en-US" sz="2800" dirty="0"/>
              <a:t>Judicial Investigation Authority </a:t>
            </a:r>
          </a:p>
          <a:p>
            <a:pPr marL="0" indent="0">
              <a:buNone/>
            </a:pPr>
            <a:r>
              <a:rPr lang="en-US" sz="2400" dirty="0"/>
              <a:t>(OIJ, by its Spanish language acronym)</a:t>
            </a:r>
          </a:p>
          <a:p>
            <a:r>
              <a:rPr lang="en-US" dirty="0"/>
              <a:t>An auxiliary, advisory, and consultative organization for jurisdictional judicial authorities.  Its mission is to provide assistance in detecting, and the scientific verification, of crimes and their alleged perpetrators.</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3</a:t>
            </a:fld>
            <a:endParaRPr lang="es-ES" dirty="0"/>
          </a:p>
        </p:txBody>
      </p:sp>
      <p:sp>
        <p:nvSpPr>
          <p:cNvPr id="12" name="Marcador de texto 11"/>
          <p:cNvSpPr>
            <a:spLocks noGrp="1"/>
          </p:cNvSpPr>
          <p:nvPr>
            <p:ph type="body" sz="quarter" idx="32"/>
          </p:nvPr>
        </p:nvSpPr>
        <p:spPr>
          <a:xfrm>
            <a:off x="354841" y="2643216"/>
            <a:ext cx="4708478" cy="540559"/>
          </a:xfrm>
          <a:solidFill>
            <a:srgbClr val="002060">
              <a:alpha val="80000"/>
            </a:srgbClr>
          </a:solidFill>
        </p:spPr>
        <p:txBody>
          <a:bodyPr/>
          <a:lstStyle/>
          <a:p>
            <a:r>
              <a:rPr lang="en-US" sz="2000" b="1" dirty="0"/>
              <a:t>2016: Gender and Access to Justice Unit</a:t>
            </a:r>
          </a:p>
        </p:txBody>
      </p:sp>
      <p:sp>
        <p:nvSpPr>
          <p:cNvPr id="13" name="CuadroTexto 12"/>
          <p:cNvSpPr txBox="1"/>
          <p:nvPr/>
        </p:nvSpPr>
        <p:spPr>
          <a:xfrm>
            <a:off x="544746" y="3183775"/>
            <a:ext cx="4979324" cy="2800767"/>
          </a:xfrm>
          <a:prstGeom prst="rect">
            <a:avLst/>
          </a:prstGeom>
          <a:noFill/>
        </p:spPr>
        <p:txBody>
          <a:bodyPr wrap="square" rtlCol="0">
            <a:spAutoFit/>
          </a:bodyPr>
          <a:lstStyle/>
          <a:p>
            <a:r>
              <a:rPr lang="en-US" sz="1600" dirty="0"/>
              <a:t>To advise, oversee, and assist in the establishment and implementation of gender equity and equality policies and access to justice policies of the judiciary; for the positive development of all personnel of the institution; and for effective delivery of service of quality to the citizenry, performing humanitarian work, taking as starting point the human sensitivity of the Unit’s personnel and the fundamental rights that assist them.</a:t>
            </a:r>
          </a:p>
          <a:p>
            <a:endParaRPr lang="en-US" sz="1600" dirty="0"/>
          </a:p>
          <a:p>
            <a:r>
              <a:rPr lang="en-US" sz="1600" dirty="0"/>
              <a:t>Works directly with the institution’s upper tiers and with lower organizational ranks.</a:t>
            </a:r>
          </a:p>
        </p:txBody>
      </p:sp>
      <p:sp>
        <p:nvSpPr>
          <p:cNvPr id="8" name="Rectángulo 7"/>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10" name="Imagen 9"/>
          <p:cNvPicPr>
            <a:picLocks noChangeAspect="1"/>
          </p:cNvPicPr>
          <p:nvPr/>
        </p:nvPicPr>
        <p:blipFill>
          <a:blip r:embed="rId5"/>
          <a:stretch>
            <a:fillRect/>
          </a:stretch>
        </p:blipFill>
        <p:spPr>
          <a:xfrm>
            <a:off x="9858069" y="6285827"/>
            <a:ext cx="1140882" cy="544329"/>
          </a:xfrm>
          <a:prstGeom prst="rect">
            <a:avLst/>
          </a:prstGeom>
        </p:spPr>
      </p:pic>
      <p:pic>
        <p:nvPicPr>
          <p:cNvPr id="14" name="Imagen 13"/>
          <p:cNvPicPr/>
          <p:nvPr/>
        </p:nvPicPr>
        <p:blipFill>
          <a:blip r:embed="rId6"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pic>
        <p:nvPicPr>
          <p:cNvPr id="15" name="Imagen 14"/>
          <p:cNvPicPr>
            <a:picLocks noChangeAspect="1"/>
          </p:cNvPicPr>
          <p:nvPr/>
        </p:nvPicPr>
        <p:blipFill>
          <a:blip r:embed="rId5"/>
          <a:stretch>
            <a:fillRect/>
          </a:stretch>
        </p:blipFill>
        <p:spPr>
          <a:xfrm>
            <a:off x="5169527" y="512557"/>
            <a:ext cx="1140882" cy="544329"/>
          </a:xfrm>
          <a:prstGeom prst="rect">
            <a:avLst/>
          </a:prstGeom>
        </p:spPr>
      </p:pic>
    </p:spTree>
    <p:extLst>
      <p:ext uri="{BB962C8B-B14F-4D97-AF65-F5344CB8AC3E}">
        <p14:creationId xmlns:p14="http://schemas.microsoft.com/office/powerpoint/2010/main" val="132974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348872" y="208119"/>
            <a:ext cx="5472000" cy="382085"/>
          </a:xfrm>
        </p:spPr>
        <p:txBody>
          <a:bodyPr rtlCol="0"/>
          <a:lstStyle/>
          <a:p>
            <a:pPr marL="0" indent="0">
              <a:buNone/>
            </a:pPr>
            <a:r>
              <a:rPr lang="es-CR" sz="2800" dirty="0"/>
              <a:t>OIJ Best Practices</a:t>
            </a:r>
            <a:endParaRPr lang="es-ES" sz="2800" dirty="0"/>
          </a:p>
        </p:txBody>
      </p:sp>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6986155" y="5160456"/>
            <a:ext cx="4648200" cy="985000"/>
          </a:xfrm>
        </p:spPr>
        <p:txBody>
          <a:bodyPr rtlCol="0"/>
          <a:lstStyle/>
          <a:p>
            <a:pPr rtl="0"/>
            <a:r>
              <a:rPr lang="es-ES" sz="5200" dirty="0"/>
              <a:t>Quiénes somos</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4</a:t>
            </a:fld>
            <a:endParaRPr lang="es-ES" dirty="0"/>
          </a:p>
        </p:txBody>
      </p:sp>
      <p:sp>
        <p:nvSpPr>
          <p:cNvPr id="12" name="Marcador de texto 11"/>
          <p:cNvSpPr>
            <a:spLocks noGrp="1"/>
          </p:cNvSpPr>
          <p:nvPr>
            <p:ph type="body" sz="quarter" idx="32"/>
          </p:nvPr>
        </p:nvSpPr>
        <p:spPr>
          <a:xfrm>
            <a:off x="420055" y="778671"/>
            <a:ext cx="4648200" cy="540559"/>
          </a:xfrm>
          <a:solidFill>
            <a:srgbClr val="002060">
              <a:alpha val="80000"/>
            </a:srgbClr>
          </a:solidFill>
        </p:spPr>
        <p:txBody>
          <a:bodyPr/>
          <a:lstStyle/>
          <a:p>
            <a:r>
              <a:rPr lang="en-US" dirty="0"/>
              <a:t>Gender Diagnostic Assessment or Audit</a:t>
            </a:r>
          </a:p>
        </p:txBody>
      </p:sp>
      <p:pic>
        <p:nvPicPr>
          <p:cNvPr id="5" name="Marcador de posición de imagen 4"/>
          <p:cNvPicPr>
            <a:picLocks noGrp="1" noChangeAspect="1"/>
          </p:cNvPicPr>
          <p:nvPr>
            <p:ph type="pic" sz="quarter" idx="14"/>
          </p:nvPr>
        </p:nvPicPr>
        <p:blipFill>
          <a:blip r:embed="rId3"/>
          <a:srcRect l="9062" r="9062"/>
          <a:stretch>
            <a:fillRect/>
          </a:stretch>
        </p:blipFill>
        <p:spPr>
          <a:xfrm>
            <a:off x="5627716" y="-1"/>
            <a:ext cx="6564284" cy="6284423"/>
          </a:xfrm>
          <a:prstGeom prst="rect">
            <a:avLst/>
          </a:prstGeom>
        </p:spPr>
      </p:pic>
      <p:sp>
        <p:nvSpPr>
          <p:cNvPr id="10" name="Rectángulo 9"/>
          <p:cNvSpPr/>
          <p:nvPr/>
        </p:nvSpPr>
        <p:spPr>
          <a:xfrm>
            <a:off x="8827669" y="6284422"/>
            <a:ext cx="2981760" cy="57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9612" y="6415483"/>
            <a:ext cx="620735" cy="387868"/>
          </a:xfrm>
          <a:prstGeom prst="rect">
            <a:avLst/>
          </a:prstGeom>
        </p:spPr>
      </p:pic>
      <p:pic>
        <p:nvPicPr>
          <p:cNvPr id="15" name="Imagen 14"/>
          <p:cNvPicPr>
            <a:picLocks noChangeAspect="1"/>
          </p:cNvPicPr>
          <p:nvPr/>
        </p:nvPicPr>
        <p:blipFill>
          <a:blip r:embed="rId5"/>
          <a:stretch>
            <a:fillRect/>
          </a:stretch>
        </p:blipFill>
        <p:spPr>
          <a:xfrm>
            <a:off x="9858069" y="6490030"/>
            <a:ext cx="1140882" cy="340126"/>
          </a:xfrm>
          <a:prstGeom prst="rect">
            <a:avLst/>
          </a:prstGeom>
        </p:spPr>
      </p:pic>
      <p:pic>
        <p:nvPicPr>
          <p:cNvPr id="16" name="Imagen 15"/>
          <p:cNvPicPr/>
          <p:nvPr/>
        </p:nvPicPr>
        <p:blipFill>
          <a:blip r:embed="rId6" cstate="print">
            <a:extLst>
              <a:ext uri="{28A0092B-C50C-407E-A947-70E740481C1C}">
                <a14:useLocalDpi xmlns:a14="http://schemas.microsoft.com/office/drawing/2010/main" val="0"/>
              </a:ext>
            </a:extLst>
          </a:blip>
          <a:stretch>
            <a:fillRect/>
          </a:stretch>
        </p:blipFill>
        <p:spPr>
          <a:xfrm>
            <a:off x="9004234" y="6426911"/>
            <a:ext cx="677271" cy="379050"/>
          </a:xfrm>
          <a:prstGeom prst="rect">
            <a:avLst/>
          </a:prstGeom>
          <a:ln>
            <a:noFill/>
          </a:ln>
          <a:effectLst>
            <a:outerShdw blurRad="292100" dist="139700" dir="2700000" algn="tl" rotWithShape="0">
              <a:srgbClr val="333333">
                <a:alpha val="65000"/>
              </a:srgbClr>
            </a:outerShdw>
          </a:effectLst>
        </p:spPr>
      </p:pic>
      <p:sp>
        <p:nvSpPr>
          <p:cNvPr id="17" name="Marcador de texto 11"/>
          <p:cNvSpPr txBox="1">
            <a:spLocks/>
          </p:cNvSpPr>
          <p:nvPr/>
        </p:nvSpPr>
        <p:spPr>
          <a:xfrm>
            <a:off x="420055" y="1535129"/>
            <a:ext cx="4648200" cy="540559"/>
          </a:xfrm>
          <a:prstGeom prst="rect">
            <a:avLst/>
          </a:prstGeom>
          <a:solidFill>
            <a:srgbClr val="FFC000">
              <a:alpha val="80000"/>
            </a:srgb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Development of an Action Plan</a:t>
            </a:r>
          </a:p>
        </p:txBody>
      </p:sp>
      <p:sp>
        <p:nvSpPr>
          <p:cNvPr id="18" name="Marcador de texto 11"/>
          <p:cNvSpPr txBox="1">
            <a:spLocks/>
          </p:cNvSpPr>
          <p:nvPr/>
        </p:nvSpPr>
        <p:spPr>
          <a:xfrm>
            <a:off x="420055" y="2273299"/>
            <a:ext cx="4648200" cy="2909686"/>
          </a:xfrm>
          <a:prstGeom prst="rect">
            <a:avLst/>
          </a:prstGeom>
          <a:solidFill>
            <a:schemeClr val="accent5">
              <a:lumMod val="50000"/>
              <a:lumOff val="50000"/>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Training on sexual harassment:</a:t>
            </a:r>
          </a:p>
          <a:p>
            <a:r>
              <a:rPr lang="en-US" dirty="0"/>
              <a:t>As a cross-cutting theme in the judiciary of Costa Rica, the requirement has been implemented in the annual operations plans that personnel must receive training on sexual harassment.  For that reason, the Gender and Access to Justice Unit in conjunction with the Operational Psychological  Support Section</a:t>
            </a:r>
          </a:p>
        </p:txBody>
      </p:sp>
      <p:pic>
        <p:nvPicPr>
          <p:cNvPr id="3" name="Imagen 2"/>
          <p:cNvPicPr>
            <a:picLocks noChangeAspect="1"/>
          </p:cNvPicPr>
          <p:nvPr/>
        </p:nvPicPr>
        <p:blipFill>
          <a:blip r:embed="rId7"/>
          <a:stretch>
            <a:fillRect/>
          </a:stretch>
        </p:blipFill>
        <p:spPr>
          <a:xfrm>
            <a:off x="789754" y="5364554"/>
            <a:ext cx="3657600" cy="884432"/>
          </a:xfrm>
          <a:prstGeom prst="rect">
            <a:avLst/>
          </a:prstGeom>
        </p:spPr>
      </p:pic>
    </p:spTree>
    <p:extLst>
      <p:ext uri="{BB962C8B-B14F-4D97-AF65-F5344CB8AC3E}">
        <p14:creationId xmlns:p14="http://schemas.microsoft.com/office/powerpoint/2010/main" val="165343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27669" y="5940060"/>
            <a:ext cx="2981760" cy="91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7" name="Título 6">
            <a:extLst>
              <a:ext uri="{FF2B5EF4-FFF2-40B4-BE49-F238E27FC236}">
                <a16:creationId xmlns:a16="http://schemas.microsoft.com/office/drawing/2014/main" id="{DF33CB4D-0B16-4DEE-A8CF-DCADC185C072}"/>
              </a:ext>
            </a:extLst>
          </p:cNvPr>
          <p:cNvSpPr>
            <a:spLocks noGrp="1"/>
          </p:cNvSpPr>
          <p:nvPr>
            <p:ph type="title"/>
          </p:nvPr>
        </p:nvSpPr>
        <p:spPr>
          <a:xfrm>
            <a:off x="481429" y="372524"/>
            <a:ext cx="11328000" cy="432000"/>
          </a:xfrm>
        </p:spPr>
        <p:txBody>
          <a:bodyPr rtlCol="0"/>
          <a:lstStyle/>
          <a:p>
            <a:pPr algn="ctr" rtl="0"/>
            <a:r>
              <a:rPr lang="es-ES" dirty="0"/>
              <a:t>OIJ Best Practices</a:t>
            </a:r>
            <a:br>
              <a:rPr lang="es-ES" dirty="0"/>
            </a:br>
            <a:r>
              <a:rPr lang="es-ES" sz="2000" dirty="0"/>
              <a:t>For balance between female and male personnel</a:t>
            </a:r>
          </a:p>
        </p:txBody>
      </p:sp>
      <p:sp>
        <p:nvSpPr>
          <p:cNvPr id="4" name="Marcador de texto 3">
            <a:extLst>
              <a:ext uri="{FF2B5EF4-FFF2-40B4-BE49-F238E27FC236}">
                <a16:creationId xmlns:a16="http://schemas.microsoft.com/office/drawing/2014/main" id="{31778B4D-6F93-4962-BC5B-4D11766D2ABF}"/>
              </a:ext>
            </a:extLst>
          </p:cNvPr>
          <p:cNvSpPr>
            <a:spLocks noGrp="1"/>
          </p:cNvSpPr>
          <p:nvPr>
            <p:ph type="body" sz="quarter" idx="16"/>
          </p:nvPr>
        </p:nvSpPr>
        <p:spPr>
          <a:xfrm>
            <a:off x="1620982" y="4710631"/>
            <a:ext cx="3513724" cy="767456"/>
          </a:xfrm>
        </p:spPr>
        <p:txBody>
          <a:bodyPr rtlCol="0"/>
          <a:lstStyle/>
          <a:p>
            <a:pPr rtl="0"/>
            <a:r>
              <a:rPr lang="es-ES" noProof="1"/>
              <a:t>Eye-catching recruitment of women</a:t>
            </a:r>
          </a:p>
          <a:p>
            <a:pPr rtl="0"/>
            <a:endParaRPr lang="es-ES" noProof="1"/>
          </a:p>
          <a:p>
            <a:r>
              <a:rPr lang="es-ES" noProof="1">
                <a:hlinkClick r:id="rId3"/>
              </a:rPr>
              <a:t>https://sitiooij.poder-judicial.go.cr/index.php/institucion/talento/mujeres-en-la-policia</a:t>
            </a:r>
            <a:endParaRPr lang="es-ES" noProof="1"/>
          </a:p>
          <a:p>
            <a:endParaRPr lang="es-ES" noProof="1"/>
          </a:p>
        </p:txBody>
      </p:sp>
      <p:sp>
        <p:nvSpPr>
          <p:cNvPr id="5" name="Marcador de texto 4">
            <a:extLst>
              <a:ext uri="{FF2B5EF4-FFF2-40B4-BE49-F238E27FC236}">
                <a16:creationId xmlns:a16="http://schemas.microsoft.com/office/drawing/2014/main" id="{FF47C5E5-BB15-4708-8D54-333FB659E972}"/>
              </a:ext>
            </a:extLst>
          </p:cNvPr>
          <p:cNvSpPr>
            <a:spLocks noGrp="1"/>
          </p:cNvSpPr>
          <p:nvPr>
            <p:ph type="body" sz="quarter" idx="18"/>
          </p:nvPr>
        </p:nvSpPr>
        <p:spPr>
          <a:xfrm>
            <a:off x="6122899" y="5392721"/>
            <a:ext cx="4195650" cy="495300"/>
          </a:xfrm>
        </p:spPr>
        <p:txBody>
          <a:bodyPr rtlCol="0"/>
          <a:lstStyle/>
          <a:p>
            <a:r>
              <a:rPr lang="es-CR" noProof="1"/>
              <a:t>“Human talent” on the web page </a:t>
            </a:r>
            <a:r>
              <a:rPr lang="es-CR" sz="1100" noProof="1"/>
              <a:t>has</a:t>
            </a:r>
            <a:r>
              <a:rPr lang="es-CR" noProof="1"/>
              <a:t> </a:t>
            </a:r>
            <a:r>
              <a:rPr lang="es-CR" sz="1100" noProof="1"/>
              <a:t>all information required for personnel recruitment is disaggregated, as well as answers to  the public’s frequently-asked questions and concerns, and the benefits of joining our police force.</a:t>
            </a:r>
          </a:p>
        </p:txBody>
      </p:sp>
      <p:sp>
        <p:nvSpPr>
          <p:cNvPr id="8" name="Marcador de número de diapositiva 7">
            <a:extLst>
              <a:ext uri="{FF2B5EF4-FFF2-40B4-BE49-F238E27FC236}">
                <a16:creationId xmlns:a16="http://schemas.microsoft.com/office/drawing/2014/main" id="{4CD18BAC-7348-46E1-AB5B-1B026E630F8D}"/>
              </a:ext>
            </a:extLst>
          </p:cNvPr>
          <p:cNvSpPr>
            <a:spLocks noGrp="1"/>
          </p:cNvSpPr>
          <p:nvPr>
            <p:ph type="sldNum" sz="quarter" idx="22"/>
          </p:nvPr>
        </p:nvSpPr>
        <p:spPr/>
        <p:txBody>
          <a:bodyPr rtlCol="0"/>
          <a:lstStyle/>
          <a:p>
            <a:pPr rtl="0"/>
            <a:fld id="{058DB212-BFA2-403F-85EF-DFD3FF6D973A}" type="slidenum">
              <a:rPr lang="es-ES" smtClean="0"/>
              <a:pPr rtl="0"/>
              <a:t>5</a:t>
            </a:fld>
            <a:endParaRPr lang="es-ES"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13" name="Imagen 12"/>
          <p:cNvPicPr>
            <a:picLocks noChangeAspect="1"/>
          </p:cNvPicPr>
          <p:nvPr/>
        </p:nvPicPr>
        <p:blipFill>
          <a:blip r:embed="rId5"/>
          <a:stretch>
            <a:fillRect/>
          </a:stretch>
        </p:blipFill>
        <p:spPr>
          <a:xfrm>
            <a:off x="9858069" y="6285827"/>
            <a:ext cx="1140882" cy="544329"/>
          </a:xfrm>
          <a:prstGeom prst="rect">
            <a:avLst/>
          </a:prstGeom>
        </p:spPr>
      </p:pic>
      <p:pic>
        <p:nvPicPr>
          <p:cNvPr id="14" name="Imagen 13"/>
          <p:cNvPicPr/>
          <p:nvPr/>
        </p:nvPicPr>
        <p:blipFill>
          <a:blip r:embed="rId6"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pic>
        <p:nvPicPr>
          <p:cNvPr id="22" name="Marcador de posición de imagen 21"/>
          <p:cNvPicPr>
            <a:picLocks noGrp="1" noChangeAspect="1"/>
          </p:cNvPicPr>
          <p:nvPr>
            <p:ph type="pic" sz="quarter" idx="11"/>
          </p:nvPr>
        </p:nvPicPr>
        <p:blipFill>
          <a:blip r:embed="rId7"/>
          <a:srcRect l="19136" r="19136"/>
          <a:stretch>
            <a:fillRect/>
          </a:stretch>
        </p:blipFill>
        <p:spPr>
          <a:xfrm flipH="1">
            <a:off x="1762298" y="1053089"/>
            <a:ext cx="3372408" cy="3549903"/>
          </a:xfrm>
          <a:prstGeom prst="rect">
            <a:avLst/>
          </a:prstGeom>
        </p:spPr>
      </p:pic>
      <p:pic>
        <p:nvPicPr>
          <p:cNvPr id="25" name="Marcador de posición de imagen 24"/>
          <p:cNvPicPr>
            <a:picLocks noGrp="1" noChangeAspect="1"/>
          </p:cNvPicPr>
          <p:nvPr>
            <p:ph type="pic" sz="quarter" idx="14"/>
          </p:nvPr>
        </p:nvPicPr>
        <p:blipFill>
          <a:blip r:embed="rId8">
            <a:extLst>
              <a:ext uri="{28A0092B-C50C-407E-A947-70E740481C1C}">
                <a14:useLocalDpi xmlns:a14="http://schemas.microsoft.com/office/drawing/2010/main" val="0"/>
              </a:ext>
            </a:extLst>
          </a:blip>
          <a:srcRect t="28136" b="28136"/>
          <a:stretch>
            <a:fillRect/>
          </a:stretch>
        </p:blipFill>
        <p:spPr>
          <a:xfrm flipH="1">
            <a:off x="6145429" y="1174219"/>
            <a:ext cx="3980733" cy="3798469"/>
          </a:xfrm>
        </p:spPr>
      </p:pic>
    </p:spTree>
    <p:extLst>
      <p:ext uri="{BB962C8B-B14F-4D97-AF65-F5344CB8AC3E}">
        <p14:creationId xmlns:p14="http://schemas.microsoft.com/office/powerpoint/2010/main" val="1623759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27669" y="5940060"/>
            <a:ext cx="2981760" cy="917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7" name="Título 6">
            <a:extLst>
              <a:ext uri="{FF2B5EF4-FFF2-40B4-BE49-F238E27FC236}">
                <a16:creationId xmlns:a16="http://schemas.microsoft.com/office/drawing/2014/main" id="{DF33CB4D-0B16-4DEE-A8CF-DCADC185C072}"/>
              </a:ext>
            </a:extLst>
          </p:cNvPr>
          <p:cNvSpPr>
            <a:spLocks noGrp="1"/>
          </p:cNvSpPr>
          <p:nvPr>
            <p:ph type="title"/>
          </p:nvPr>
        </p:nvSpPr>
        <p:spPr>
          <a:xfrm>
            <a:off x="481429" y="372524"/>
            <a:ext cx="11328000" cy="432000"/>
          </a:xfrm>
        </p:spPr>
        <p:txBody>
          <a:bodyPr rtlCol="0"/>
          <a:lstStyle/>
          <a:p>
            <a:pPr algn="ctr"/>
            <a:r>
              <a:rPr lang="es-ES" dirty="0"/>
              <a:t>Retention and Integration</a:t>
            </a:r>
          </a:p>
        </p:txBody>
      </p:sp>
      <p:sp>
        <p:nvSpPr>
          <p:cNvPr id="4" name="Marcador de texto 3">
            <a:extLst>
              <a:ext uri="{FF2B5EF4-FFF2-40B4-BE49-F238E27FC236}">
                <a16:creationId xmlns:a16="http://schemas.microsoft.com/office/drawing/2014/main" id="{31778B4D-6F93-4962-BC5B-4D11766D2ABF}"/>
              </a:ext>
            </a:extLst>
          </p:cNvPr>
          <p:cNvSpPr>
            <a:spLocks noGrp="1"/>
          </p:cNvSpPr>
          <p:nvPr>
            <p:ph type="body" sz="quarter" idx="16"/>
          </p:nvPr>
        </p:nvSpPr>
        <p:spPr>
          <a:xfrm>
            <a:off x="396170" y="4710632"/>
            <a:ext cx="2736000" cy="495300"/>
          </a:xfrm>
        </p:spPr>
        <p:txBody>
          <a:bodyPr rtlCol="0"/>
          <a:lstStyle/>
          <a:p>
            <a:pPr rtl="0"/>
            <a:r>
              <a:rPr lang="en-US" dirty="0"/>
              <a:t>Bullet-proof vests and weapons for women have been obtained</a:t>
            </a:r>
          </a:p>
        </p:txBody>
      </p:sp>
      <p:sp>
        <p:nvSpPr>
          <p:cNvPr id="5" name="Marcador de texto 4">
            <a:extLst>
              <a:ext uri="{FF2B5EF4-FFF2-40B4-BE49-F238E27FC236}">
                <a16:creationId xmlns:a16="http://schemas.microsoft.com/office/drawing/2014/main" id="{FF47C5E5-BB15-4708-8D54-333FB659E972}"/>
              </a:ext>
            </a:extLst>
          </p:cNvPr>
          <p:cNvSpPr>
            <a:spLocks noGrp="1"/>
          </p:cNvSpPr>
          <p:nvPr>
            <p:ph type="body" sz="quarter" idx="18"/>
          </p:nvPr>
        </p:nvSpPr>
        <p:spPr>
          <a:xfrm>
            <a:off x="8042347" y="4780211"/>
            <a:ext cx="2736000" cy="495300"/>
          </a:xfrm>
        </p:spPr>
        <p:txBody>
          <a:bodyPr rtlCol="0"/>
          <a:lstStyle/>
          <a:p>
            <a:pPr rtl="0"/>
            <a:r>
              <a:rPr lang="es-ES" noProof="1"/>
              <a:t>Infrastructure improvements</a:t>
            </a:r>
          </a:p>
          <a:p>
            <a:pPr rtl="0"/>
            <a:r>
              <a:rPr lang="es-ES" noProof="1"/>
              <a:t>Guaranteeing areas for women and men</a:t>
            </a:r>
          </a:p>
        </p:txBody>
      </p:sp>
      <p:sp>
        <p:nvSpPr>
          <p:cNvPr id="8" name="Marcador de número de diapositiva 7">
            <a:extLst>
              <a:ext uri="{FF2B5EF4-FFF2-40B4-BE49-F238E27FC236}">
                <a16:creationId xmlns:a16="http://schemas.microsoft.com/office/drawing/2014/main" id="{4CD18BAC-7348-46E1-AB5B-1B026E630F8D}"/>
              </a:ext>
            </a:extLst>
          </p:cNvPr>
          <p:cNvSpPr>
            <a:spLocks noGrp="1"/>
          </p:cNvSpPr>
          <p:nvPr>
            <p:ph type="sldNum" sz="quarter" idx="22"/>
          </p:nvPr>
        </p:nvSpPr>
        <p:spPr/>
        <p:txBody>
          <a:bodyPr rtlCol="0"/>
          <a:lstStyle/>
          <a:p>
            <a:pPr rtl="0"/>
            <a:fld id="{058DB212-BFA2-403F-85EF-DFD3FF6D973A}" type="slidenum">
              <a:rPr lang="es-ES" smtClean="0"/>
              <a:pPr rtl="0"/>
              <a:t>6</a:t>
            </a:fld>
            <a:endParaRPr lang="es-ES"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13" name="Imagen 12"/>
          <p:cNvPicPr>
            <a:picLocks noChangeAspect="1"/>
          </p:cNvPicPr>
          <p:nvPr/>
        </p:nvPicPr>
        <p:blipFill>
          <a:blip r:embed="rId4"/>
          <a:stretch>
            <a:fillRect/>
          </a:stretch>
        </p:blipFill>
        <p:spPr>
          <a:xfrm>
            <a:off x="9858069" y="6285827"/>
            <a:ext cx="1140882" cy="544329"/>
          </a:xfrm>
          <a:prstGeom prst="rect">
            <a:avLst/>
          </a:prstGeom>
        </p:spPr>
      </p:pic>
      <p:pic>
        <p:nvPicPr>
          <p:cNvPr id="14" name="Imagen 13"/>
          <p:cNvPicPr/>
          <p:nvPr/>
        </p:nvPicPr>
        <p:blipFill>
          <a:blip r:embed="rId5"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pic>
        <p:nvPicPr>
          <p:cNvPr id="6" name="Marcador de posición de imagen 5"/>
          <p:cNvPicPr>
            <a:picLocks noGrp="1" noChangeAspect="1"/>
          </p:cNvPicPr>
          <p:nvPr>
            <p:ph type="pic" sz="quarter" idx="11"/>
          </p:nvPr>
        </p:nvPicPr>
        <p:blipFill>
          <a:blip r:embed="rId6"/>
          <a:srcRect l="20830" r="20830"/>
          <a:stretch>
            <a:fillRect/>
          </a:stretch>
        </p:blipFill>
        <p:spPr>
          <a:xfrm flipH="1">
            <a:off x="396170" y="1722993"/>
            <a:ext cx="2736000" cy="2880000"/>
          </a:xfrm>
          <a:prstGeom prst="rect">
            <a:avLst/>
          </a:prstGeom>
        </p:spPr>
      </p:pic>
      <p:pic>
        <p:nvPicPr>
          <p:cNvPr id="16" name="Marcador de posición de imagen 15"/>
          <p:cNvPicPr>
            <a:picLocks noGrp="1" noChangeAspect="1"/>
          </p:cNvPicPr>
          <p:nvPr>
            <p:ph type="pic" sz="quarter" idx="14"/>
          </p:nvPr>
        </p:nvPicPr>
        <p:blipFill>
          <a:blip r:embed="rId7"/>
          <a:srcRect t="4321" b="4321"/>
          <a:stretch>
            <a:fillRect/>
          </a:stretch>
        </p:blipFill>
        <p:spPr>
          <a:xfrm flipH="1">
            <a:off x="8042347" y="1657749"/>
            <a:ext cx="2736000" cy="2880000"/>
          </a:xfrm>
          <a:prstGeom prst="rect">
            <a:avLst/>
          </a:prstGeom>
        </p:spPr>
      </p:pic>
      <p:pic>
        <p:nvPicPr>
          <p:cNvPr id="1026" name="Picture 2" descr="Sala de lactancia se inaugurará este miércoles en el TEC | Hoy en el TE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0509" y="1920295"/>
            <a:ext cx="3725182" cy="2485395"/>
          </a:xfrm>
          <a:prstGeom prst="rect">
            <a:avLst/>
          </a:prstGeom>
          <a:noFill/>
          <a:extLst>
            <a:ext uri="{909E8E84-426E-40DD-AFC4-6F175D3DCCD1}">
              <a14:hiddenFill xmlns:a14="http://schemas.microsoft.com/office/drawing/2010/main">
                <a:solidFill>
                  <a:srgbClr val="FFFFFF"/>
                </a:solidFill>
              </a14:hiddenFill>
            </a:ext>
          </a:extLst>
        </p:spPr>
      </p:pic>
      <p:sp>
        <p:nvSpPr>
          <p:cNvPr id="15" name="Marcador de texto 3">
            <a:extLst>
              <a:ext uri="{FF2B5EF4-FFF2-40B4-BE49-F238E27FC236}">
                <a16:creationId xmlns:a16="http://schemas.microsoft.com/office/drawing/2014/main" id="{31778B4D-6F93-4962-BC5B-4D11766D2ABF}"/>
              </a:ext>
            </a:extLst>
          </p:cNvPr>
          <p:cNvSpPr>
            <a:spLocks noGrp="1"/>
          </p:cNvSpPr>
          <p:nvPr>
            <p:ph type="body" sz="quarter" idx="16"/>
          </p:nvPr>
        </p:nvSpPr>
        <p:spPr>
          <a:xfrm>
            <a:off x="4219258" y="4602993"/>
            <a:ext cx="2736000" cy="495300"/>
          </a:xfrm>
        </p:spPr>
        <p:txBody>
          <a:bodyPr rtlCol="0"/>
          <a:lstStyle/>
          <a:p>
            <a:pPr rtl="0"/>
            <a:r>
              <a:rPr lang="en-US" dirty="0"/>
              <a:t>Breastfeeding room, OIJ building</a:t>
            </a:r>
          </a:p>
        </p:txBody>
      </p:sp>
    </p:spTree>
    <p:extLst>
      <p:ext uri="{BB962C8B-B14F-4D97-AF65-F5344CB8AC3E}">
        <p14:creationId xmlns:p14="http://schemas.microsoft.com/office/powerpoint/2010/main" val="1842179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403736" y="226407"/>
            <a:ext cx="5472000" cy="382085"/>
          </a:xfrm>
        </p:spPr>
        <p:txBody>
          <a:bodyPr rtlCol="0"/>
          <a:lstStyle/>
          <a:p>
            <a:pPr marL="0" indent="0">
              <a:buNone/>
            </a:pPr>
            <a:r>
              <a:rPr lang="es-CR" sz="2800" dirty="0"/>
              <a:t>OIJ Best Practices</a:t>
            </a:r>
            <a:endParaRPr lang="es-ES" sz="2800" dirty="0"/>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7</a:t>
            </a:fld>
            <a:endParaRPr lang="es-ES" dirty="0"/>
          </a:p>
        </p:txBody>
      </p:sp>
      <p:sp>
        <p:nvSpPr>
          <p:cNvPr id="12" name="Marcador de texto 11"/>
          <p:cNvSpPr>
            <a:spLocks noGrp="1"/>
          </p:cNvSpPr>
          <p:nvPr>
            <p:ph type="body" sz="quarter" idx="32"/>
          </p:nvPr>
        </p:nvSpPr>
        <p:spPr>
          <a:xfrm>
            <a:off x="438528" y="608676"/>
            <a:ext cx="5989982" cy="613527"/>
          </a:xfrm>
          <a:solidFill>
            <a:srgbClr val="002060">
              <a:alpha val="80000"/>
            </a:srgbClr>
          </a:solidFill>
        </p:spPr>
        <p:txBody>
          <a:bodyPr/>
          <a:lstStyle/>
          <a:p>
            <a:r>
              <a:rPr lang="es-CR" dirty="0"/>
              <a:t>Maternity and paternity</a:t>
            </a:r>
          </a:p>
        </p:txBody>
      </p:sp>
      <p:sp>
        <p:nvSpPr>
          <p:cNvPr id="10" name="Rectángulo 9"/>
          <p:cNvSpPr/>
          <p:nvPr/>
        </p:nvSpPr>
        <p:spPr>
          <a:xfrm>
            <a:off x="8827669" y="6284422"/>
            <a:ext cx="2981760" cy="573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12" y="6415483"/>
            <a:ext cx="620735" cy="387868"/>
          </a:xfrm>
          <a:prstGeom prst="rect">
            <a:avLst/>
          </a:prstGeom>
        </p:spPr>
      </p:pic>
      <p:pic>
        <p:nvPicPr>
          <p:cNvPr id="15" name="Imagen 14"/>
          <p:cNvPicPr>
            <a:picLocks noChangeAspect="1"/>
          </p:cNvPicPr>
          <p:nvPr/>
        </p:nvPicPr>
        <p:blipFill>
          <a:blip r:embed="rId4"/>
          <a:stretch>
            <a:fillRect/>
          </a:stretch>
        </p:blipFill>
        <p:spPr>
          <a:xfrm>
            <a:off x="9858069" y="6490030"/>
            <a:ext cx="1140882" cy="340126"/>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9004234" y="6426911"/>
            <a:ext cx="677271" cy="379050"/>
          </a:xfrm>
          <a:prstGeom prst="rect">
            <a:avLst/>
          </a:prstGeom>
          <a:ln>
            <a:noFill/>
          </a:ln>
          <a:effectLst>
            <a:outerShdw blurRad="292100" dist="139700" dir="2700000" algn="tl" rotWithShape="0">
              <a:srgbClr val="333333">
                <a:alpha val="65000"/>
              </a:srgbClr>
            </a:outerShdw>
          </a:effectLst>
        </p:spPr>
      </p:pic>
      <p:sp>
        <p:nvSpPr>
          <p:cNvPr id="18" name="Marcador de texto 11"/>
          <p:cNvSpPr txBox="1">
            <a:spLocks/>
          </p:cNvSpPr>
          <p:nvPr/>
        </p:nvSpPr>
        <p:spPr>
          <a:xfrm>
            <a:off x="401690" y="1314931"/>
            <a:ext cx="6026820" cy="5100552"/>
          </a:xfrm>
          <a:prstGeom prst="rect">
            <a:avLst/>
          </a:prstGeom>
          <a:solidFill>
            <a:schemeClr val="accent3">
              <a:alpha val="80000"/>
            </a:schemeClr>
          </a:solidFill>
        </p:spPr>
        <p:txBody>
          <a:bodyPr vert="horz" lIns="180000" tIns="180000" rIns="180000" bIns="18000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Regulations have been issued:</a:t>
            </a:r>
          </a:p>
          <a:p>
            <a:endParaRPr lang="en-US" dirty="0">
              <a:solidFill>
                <a:schemeClr val="tx1"/>
              </a:solidFill>
            </a:endParaRPr>
          </a:p>
          <a:p>
            <a:pPr marL="342900" indent="-342900">
              <a:buAutoNum type="alphaLcPeriod"/>
            </a:pPr>
            <a:r>
              <a:rPr lang="en-US" dirty="0">
                <a:solidFill>
                  <a:schemeClr val="tx1"/>
                </a:solidFill>
              </a:rPr>
              <a:t>To modify the tasks of pregnant colleagues to safeguard their physical well-being and the higher interests of the child.</a:t>
            </a:r>
          </a:p>
          <a:p>
            <a:pPr marL="342900" indent="-342900">
              <a:buAutoNum type="alphaLcPeriod"/>
            </a:pPr>
            <a:r>
              <a:rPr lang="en-US" dirty="0">
                <a:solidFill>
                  <a:schemeClr val="tx1"/>
                </a:solidFill>
              </a:rPr>
              <a:t>To respect the lactation period, the employer allowing the mother a paid hour of leave so that she can exercise her right to breastfeed her child.</a:t>
            </a:r>
          </a:p>
          <a:p>
            <a:r>
              <a:rPr lang="en-US" dirty="0">
                <a:solidFill>
                  <a:schemeClr val="tx1"/>
                </a:solidFill>
              </a:rPr>
              <a:t>Circular 03-DG-2012 and Expansion thereof</a:t>
            </a:r>
          </a:p>
          <a:p>
            <a:r>
              <a:rPr lang="en-US" dirty="0">
                <a:solidFill>
                  <a:schemeClr val="tx1"/>
                </a:solidFill>
              </a:rPr>
              <a:t>Circular 47-DG-2013</a:t>
            </a:r>
          </a:p>
          <a:p>
            <a:r>
              <a:rPr lang="en-US" dirty="0">
                <a:solidFill>
                  <a:schemeClr val="tx1"/>
                </a:solidFill>
              </a:rPr>
              <a:t>Memorandum 79-DG-2016</a:t>
            </a:r>
          </a:p>
          <a:p>
            <a:r>
              <a:rPr lang="en-US" dirty="0">
                <a:solidFill>
                  <a:schemeClr val="tx1"/>
                </a:solidFill>
              </a:rPr>
              <a:t>Bulletin 49-DG-2018</a:t>
            </a:r>
          </a:p>
        </p:txBody>
      </p:sp>
      <p:sp>
        <p:nvSpPr>
          <p:cNvPr id="8" name="CuadroTexto 7"/>
          <p:cNvSpPr txBox="1"/>
          <p:nvPr/>
        </p:nvSpPr>
        <p:spPr>
          <a:xfrm>
            <a:off x="6690360" y="667512"/>
            <a:ext cx="5013960" cy="2800767"/>
          </a:xfrm>
          <a:prstGeom prst="rect">
            <a:avLst/>
          </a:prstGeom>
          <a:noFill/>
        </p:spPr>
        <p:txBody>
          <a:bodyPr wrap="square" rtlCol="0">
            <a:spAutoFit/>
          </a:bodyPr>
          <a:lstStyle/>
          <a:p>
            <a:pPr algn="r"/>
            <a:r>
              <a:rPr lang="en-US" b="1" dirty="0">
                <a:solidFill>
                  <a:srgbClr val="002060"/>
                </a:solidFill>
              </a:rPr>
              <a:t>Future actions … where we are going!</a:t>
            </a:r>
          </a:p>
          <a:p>
            <a:endParaRPr lang="en-US" dirty="0"/>
          </a:p>
          <a:p>
            <a:pPr marL="342900" indent="-342900">
              <a:buFont typeface="Wingdings" panose="05000000000000000000" pitchFamily="2" charset="2"/>
              <a:buChar char="ü"/>
            </a:pPr>
            <a:r>
              <a:rPr lang="en-US" sz="2000" dirty="0"/>
              <a:t>Gender awareness and gender-sensitivity training</a:t>
            </a:r>
          </a:p>
          <a:p>
            <a:endParaRPr lang="en-US" sz="2000" dirty="0"/>
          </a:p>
          <a:p>
            <a:pPr marL="342900" indent="-342900">
              <a:buFont typeface="Wingdings" panose="05000000000000000000" pitchFamily="2" charset="2"/>
              <a:buChar char="ü"/>
            </a:pPr>
            <a:r>
              <a:rPr lang="en-US" sz="2000" dirty="0"/>
              <a:t>Profile-raising and recognition</a:t>
            </a:r>
          </a:p>
          <a:p>
            <a:endParaRPr lang="en-US" sz="2000" dirty="0"/>
          </a:p>
          <a:p>
            <a:pPr marL="342900" indent="-342900">
              <a:buFont typeface="Wingdings" panose="05000000000000000000" pitchFamily="2" charset="2"/>
              <a:buChar char="ü"/>
            </a:pPr>
            <a:r>
              <a:rPr lang="en-US" sz="2000" dirty="0"/>
              <a:t>Promoting women’s leadership for access to top-level posts.</a:t>
            </a:r>
          </a:p>
        </p:txBody>
      </p:sp>
      <p:pic>
        <p:nvPicPr>
          <p:cNvPr id="17" name="Imagen 16"/>
          <p:cNvPicPr>
            <a:picLocks noChangeAspect="1"/>
          </p:cNvPicPr>
          <p:nvPr/>
        </p:nvPicPr>
        <p:blipFill>
          <a:blip r:embed="rId4"/>
          <a:stretch>
            <a:fillRect/>
          </a:stretch>
        </p:blipFill>
        <p:spPr>
          <a:xfrm>
            <a:off x="1242499" y="701220"/>
            <a:ext cx="1140882" cy="340126"/>
          </a:xfrm>
          <a:prstGeom prst="rect">
            <a:avLst/>
          </a:prstGeom>
        </p:spPr>
      </p:pic>
      <p:pic>
        <p:nvPicPr>
          <p:cNvPr id="2050" name="Picture 2" descr="Más allá de la igualdad: por qué las mujeres líderes son necesarias -  Revista Estrategia &amp;amp; Negoci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4744" y="3976129"/>
            <a:ext cx="3169655" cy="211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Marcador de posición de imagen 3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177" b="6177"/>
          <a:stretch>
            <a:fillRect/>
          </a:stretch>
        </p:blipFill>
        <p:spPr/>
      </p:pic>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348872" y="208119"/>
            <a:ext cx="5472000" cy="2210885"/>
          </a:xfrm>
        </p:spPr>
        <p:txBody>
          <a:bodyPr rtlCol="0"/>
          <a:lstStyle/>
          <a:p>
            <a:pPr marL="0" indent="0" algn="ctr">
              <a:buNone/>
            </a:pPr>
            <a:r>
              <a:rPr lang="en-US" sz="2800" b="1" dirty="0">
                <a:solidFill>
                  <a:srgbClr val="002060"/>
                </a:solidFill>
              </a:rPr>
              <a:t>MINISTRY OF PUBLIC SECURITY (MSP) OF COSTA RICA</a:t>
            </a:r>
          </a:p>
          <a:p>
            <a:pPr marL="0" indent="0" algn="ctr">
              <a:buNone/>
            </a:pPr>
            <a:r>
              <a:rPr lang="en-US" dirty="0"/>
              <a:t>Mission</a:t>
            </a:r>
          </a:p>
          <a:p>
            <a:pPr algn="ctr"/>
            <a:r>
              <a:rPr lang="en-US" dirty="0"/>
              <a:t>To serve and protect in the enjoyment of rights and individual guarantees and to preserve Costa Rican democracy and sovereignty</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8</a:t>
            </a:fld>
            <a:endParaRPr lang="es-ES" dirty="0"/>
          </a:p>
        </p:txBody>
      </p:sp>
      <p:sp>
        <p:nvSpPr>
          <p:cNvPr id="13" name="CuadroTexto 12"/>
          <p:cNvSpPr txBox="1"/>
          <p:nvPr/>
        </p:nvSpPr>
        <p:spPr>
          <a:xfrm>
            <a:off x="491878" y="4134818"/>
            <a:ext cx="5185987" cy="1815882"/>
          </a:xfrm>
          <a:prstGeom prst="rect">
            <a:avLst/>
          </a:prstGeom>
          <a:noFill/>
        </p:spPr>
        <p:txBody>
          <a:bodyPr wrap="square" rtlCol="0">
            <a:spAutoFit/>
          </a:bodyPr>
          <a:lstStyle/>
          <a:p>
            <a:r>
              <a:rPr lang="en-US" sz="1600" b="1" dirty="0"/>
              <a:t>Gender Equity and Equality Office, MSP:</a:t>
            </a:r>
          </a:p>
          <a:p>
            <a:r>
              <a:rPr lang="en-US" sz="1600" dirty="0"/>
              <a:t>Gender advisory and oversight body under the Office of the Minister, authorized to contribute to decision-making in the gender area, especially regarding institutional planning and the definition of internal equal opportunity mechanisms for female and male officers, both administrative and police.</a:t>
            </a:r>
          </a:p>
        </p:txBody>
      </p:sp>
      <p:sp>
        <p:nvSpPr>
          <p:cNvPr id="10" name="Rectángulo 9"/>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15" name="Imagen 14"/>
          <p:cNvPicPr>
            <a:picLocks noChangeAspect="1"/>
          </p:cNvPicPr>
          <p:nvPr/>
        </p:nvPicPr>
        <p:blipFill>
          <a:blip r:embed="rId5"/>
          <a:stretch>
            <a:fillRect/>
          </a:stretch>
        </p:blipFill>
        <p:spPr>
          <a:xfrm>
            <a:off x="9858069" y="6285827"/>
            <a:ext cx="1140882" cy="544329"/>
          </a:xfrm>
          <a:prstGeom prst="rect">
            <a:avLst/>
          </a:prstGeom>
        </p:spPr>
      </p:pic>
      <p:pic>
        <p:nvPicPr>
          <p:cNvPr id="16" name="Imagen 15"/>
          <p:cNvPicPr/>
          <p:nvPr/>
        </p:nvPicPr>
        <p:blipFill>
          <a:blip r:embed="rId6"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pic>
        <p:nvPicPr>
          <p:cNvPr id="17" name="Imagen 16"/>
          <p:cNvPicPr/>
          <p:nvPr/>
        </p:nvPicPr>
        <p:blipFill>
          <a:blip r:embed="rId6" cstate="print">
            <a:extLst>
              <a:ext uri="{28A0092B-C50C-407E-A947-70E740481C1C}">
                <a14:useLocalDpi xmlns:a14="http://schemas.microsoft.com/office/drawing/2010/main" val="0"/>
              </a:ext>
            </a:extLst>
          </a:blip>
          <a:stretch>
            <a:fillRect/>
          </a:stretch>
        </p:blipFill>
        <p:spPr>
          <a:xfrm>
            <a:off x="73744" y="533644"/>
            <a:ext cx="677271" cy="606623"/>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7"/>
          <a:stretch>
            <a:fillRect/>
          </a:stretch>
        </p:blipFill>
        <p:spPr>
          <a:xfrm>
            <a:off x="1123640" y="2515752"/>
            <a:ext cx="3858294" cy="1570446"/>
          </a:xfrm>
          <a:prstGeom prst="rect">
            <a:avLst/>
          </a:prstGeom>
        </p:spPr>
      </p:pic>
    </p:spTree>
    <p:extLst>
      <p:ext uri="{BB962C8B-B14F-4D97-AF65-F5344CB8AC3E}">
        <p14:creationId xmlns:p14="http://schemas.microsoft.com/office/powerpoint/2010/main" val="172410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369753" y="602291"/>
            <a:ext cx="5472000" cy="429190"/>
          </a:xfrm>
        </p:spPr>
        <p:txBody>
          <a:bodyPr rtlCol="0"/>
          <a:lstStyle/>
          <a:p>
            <a:pPr marL="0" indent="0" algn="ctr">
              <a:buNone/>
            </a:pPr>
            <a:r>
              <a:rPr lang="es-ES" sz="2800" b="1" dirty="0">
                <a:solidFill>
                  <a:srgbClr val="002060"/>
                </a:solidFill>
              </a:rPr>
              <a:t>OBJECTIVES </a:t>
            </a:r>
          </a:p>
          <a:p>
            <a:pPr marL="0" indent="0" algn="ctr">
              <a:buNone/>
            </a:pPr>
            <a:r>
              <a:rPr lang="es-ES" sz="2800" b="1" dirty="0">
                <a:solidFill>
                  <a:srgbClr val="002060"/>
                </a:solidFill>
              </a:rPr>
              <a:t>MSP Gender</a:t>
            </a: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es-ES" smtClean="0"/>
              <a:pPr rtl="0"/>
              <a:t>9</a:t>
            </a:fld>
            <a:endParaRPr lang="es-ES" dirty="0"/>
          </a:p>
        </p:txBody>
      </p:sp>
      <p:sp>
        <p:nvSpPr>
          <p:cNvPr id="13" name="CuadroTexto 12"/>
          <p:cNvSpPr txBox="1"/>
          <p:nvPr/>
        </p:nvSpPr>
        <p:spPr>
          <a:xfrm>
            <a:off x="655766" y="1608414"/>
            <a:ext cx="5185987" cy="4401205"/>
          </a:xfrm>
          <a:prstGeom prst="rect">
            <a:avLst/>
          </a:prstGeom>
          <a:noFill/>
        </p:spPr>
        <p:txBody>
          <a:bodyPr wrap="square" rtlCol="0">
            <a:spAutoFit/>
          </a:bodyPr>
          <a:lstStyle/>
          <a:p>
            <a:r>
              <a:rPr lang="en-US" sz="2000" dirty="0"/>
              <a:t>To achieve gender equality through equity in the exercise of the human rights of men and women so as to obtain an institutional culture of peace that enables the MSP’s mission and vision to be implemented and achieved, with the aim of providing optimal service to the Costa Rican community.</a:t>
            </a:r>
          </a:p>
          <a:p>
            <a:endParaRPr lang="en-US" sz="2000" dirty="0"/>
          </a:p>
          <a:p>
            <a:r>
              <a:rPr lang="en-US" sz="2000" b="1" dirty="0"/>
              <a:t>Gender Equity and Equality Office, MSP:</a:t>
            </a:r>
          </a:p>
          <a:p>
            <a:r>
              <a:rPr lang="en-US" sz="2000" dirty="0"/>
              <a:t>To contribute to eliminating the gender gaps existing in the MSP workplace generated by patriarchal socio-cultural patterns, utilizing more and better public policies, regulations, and best practice protocols</a:t>
            </a:r>
          </a:p>
        </p:txBody>
      </p:sp>
      <p:sp>
        <p:nvSpPr>
          <p:cNvPr id="10" name="Rectángulo 9"/>
          <p:cNvSpPr/>
          <p:nvPr/>
        </p:nvSpPr>
        <p:spPr>
          <a:xfrm>
            <a:off x="8827669" y="6199338"/>
            <a:ext cx="2981760" cy="65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612" y="6182616"/>
            <a:ext cx="620735" cy="620735"/>
          </a:xfrm>
          <a:prstGeom prst="rect">
            <a:avLst/>
          </a:prstGeom>
        </p:spPr>
      </p:pic>
      <p:pic>
        <p:nvPicPr>
          <p:cNvPr id="15" name="Imagen 14"/>
          <p:cNvPicPr>
            <a:picLocks noChangeAspect="1"/>
          </p:cNvPicPr>
          <p:nvPr/>
        </p:nvPicPr>
        <p:blipFill>
          <a:blip r:embed="rId4"/>
          <a:stretch>
            <a:fillRect/>
          </a:stretch>
        </p:blipFill>
        <p:spPr>
          <a:xfrm>
            <a:off x="9858069" y="6285827"/>
            <a:ext cx="1140882" cy="544329"/>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9004234" y="6199338"/>
            <a:ext cx="677271" cy="606623"/>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6"/>
          <a:stretch>
            <a:fillRect/>
          </a:stretch>
        </p:blipFill>
        <p:spPr>
          <a:xfrm>
            <a:off x="6710996" y="1494845"/>
            <a:ext cx="5049004" cy="2049912"/>
          </a:xfrm>
          <a:prstGeom prst="rect">
            <a:avLst/>
          </a:prstGeom>
        </p:spPr>
      </p:pic>
      <p:pic>
        <p:nvPicPr>
          <p:cNvPr id="17" name="Imagen 16"/>
          <p:cNvPicPr/>
          <p:nvPr/>
        </p:nvPicPr>
        <p:blipFill>
          <a:blip r:embed="rId5" cstate="print">
            <a:extLst>
              <a:ext uri="{28A0092B-C50C-407E-A947-70E740481C1C}">
                <a14:useLocalDpi xmlns:a14="http://schemas.microsoft.com/office/drawing/2010/main" val="0"/>
              </a:ext>
            </a:extLst>
          </a:blip>
          <a:stretch>
            <a:fillRect/>
          </a:stretch>
        </p:blipFill>
        <p:spPr>
          <a:xfrm>
            <a:off x="655766" y="38423"/>
            <a:ext cx="1192471" cy="1127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0062045"/>
      </p:ext>
    </p:extLst>
  </p:cSld>
  <p:clrMapOvr>
    <a:masterClrMapping/>
  </p:clrMapOvr>
</p:sld>
</file>

<file path=ppt/theme/theme1.xml><?xml version="1.0" encoding="utf-8"?>
<a:theme xmlns:a="http://schemas.openxmlformats.org/drawingml/2006/main" name="Tema de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750_TF16411250.potx" id="{EC119539-042E-42FB-99A7-818D6F707D97}" vid="{2C342CDD-8033-4EFC-A050-FD44D51CF9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D035A163BC0046A41C2EBE1E58AFFF" ma:contentTypeVersion="1" ma:contentTypeDescription="Create a new document." ma:contentTypeScope="" ma:versionID="413af19bcb59ebd614d4f80392d470c1">
  <xsd:schema xmlns:xsd="http://www.w3.org/2001/XMLSchema" xmlns:xs="http://www.w3.org/2001/XMLSchema" xmlns:p="http://schemas.microsoft.com/office/2006/metadata/properties" xmlns:ns2="89f4cd83-a2d3-4405-9b45-6aff5241ff81" targetNamespace="http://schemas.microsoft.com/office/2006/metadata/properties" ma:root="true" ma:fieldsID="4b0342c81372e05998e770e64ad0cf8c" ns2:_="">
    <xsd:import namespace="89f4cd83-a2d3-4405-9b45-6aff5241ff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f4cd83-a2d3-4405-9b45-6aff5241ff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218FC-8412-44B9-9E82-D51F1F531141}">
  <ds:schemaRef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 ds:uri="89f4cd83-a2d3-4405-9b45-6aff5241ff81"/>
    <ds:schemaRef ds:uri="http://purl.org/dc/terms/"/>
  </ds:schemaRefs>
</ds:datastoreItem>
</file>

<file path=customXml/itemProps2.xml><?xml version="1.0" encoding="utf-8"?>
<ds:datastoreItem xmlns:ds="http://schemas.openxmlformats.org/officeDocument/2006/customXml" ds:itemID="{20B2FB21-B287-42BE-8DBA-6B876E029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f4cd83-a2d3-4405-9b45-6aff5241f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38C868-3B4A-4899-BAB0-42C3BF92B2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tf16411250_win32</Template>
  <TotalTime>0</TotalTime>
  <Words>1081</Words>
  <Application>Microsoft Office PowerPoint</Application>
  <PresentationFormat>Widescreen</PresentationFormat>
  <Paragraphs>125</Paragraphs>
  <Slides>17</Slides>
  <Notes>9</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Tema de Office</vt:lpstr>
      <vt:lpstr>Office Theme</vt:lpstr>
      <vt:lpstr>PowerPoint Presentation</vt:lpstr>
      <vt:lpstr>PowerPoint Presentation</vt:lpstr>
      <vt:lpstr>PowerPoint Presentation</vt:lpstr>
      <vt:lpstr>Quiénes somos</vt:lpstr>
      <vt:lpstr>OIJ Best Practices For balance between female and male personnel</vt:lpstr>
      <vt:lpstr>Retention and Integration</vt:lpstr>
      <vt:lpstr>PowerPoint Presentation</vt:lpstr>
      <vt:lpstr>PowerPoint Presentation</vt:lpstr>
      <vt:lpstr>PowerPoint Presentation</vt:lpstr>
      <vt:lpstr>PowerPoint Presentation</vt:lpstr>
      <vt:lpstr>PowerPoint Presentation</vt:lpstr>
      <vt:lpstr>GENLEA MSP Circulars</vt:lpstr>
      <vt:lpstr>Meetings of Female Police Officers: Pancha Carrasco</vt:lpstr>
      <vt:lpstr>PowerPoint Presentation</vt:lpstr>
      <vt:lpstr>GENLEA  ACTION  PLAN 2022-2024 COORDINATION among the Costa Rican Drug Institute (ICD, by its Spanish language acronym), the OIJ, and the MSP  </vt:lpstr>
      <vt:lpstr>GENLEA ACTION PLAN 2022-2024 ICD-OIJ-MSP COORDINATION </vt:lpstr>
      <vt:lpstr>GENLEA ACTION PLAN 2022-2024 ICD-OIJ-MSP COORDINATION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cp:revision>
  <dcterms:created xsi:type="dcterms:W3CDTF">2021-11-09T16:32:49Z</dcterms:created>
  <dcterms:modified xsi:type="dcterms:W3CDTF">2021-11-17T21:47:06Z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0x01010076D035A163BC0046A41C2EBE1E58AFFF</vt:lpwstr>
  </property>
</Properties>
</file>